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8" r:id="rId3"/>
    <p:sldId id="274" r:id="rId4"/>
    <p:sldId id="271" r:id="rId5"/>
    <p:sldId id="275" r:id="rId6"/>
    <p:sldId id="267" r:id="rId7"/>
    <p:sldId id="276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3F4E7-8705-43D5-88B8-6DCB8D414122}" type="datetimeFigureOut">
              <a:rPr lang="ru-RU" smtClean="0"/>
              <a:pPr/>
              <a:t>22.12.2011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41B04D1-2E76-4805-A181-0E2BD93B39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3F4E7-8705-43D5-88B8-6DCB8D414122}" type="datetimeFigureOut">
              <a:rPr lang="ru-RU" smtClean="0"/>
              <a:pPr/>
              <a:t>22.12.2011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B04D1-2E76-4805-A181-0E2BD93B39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3F4E7-8705-43D5-88B8-6DCB8D414122}" type="datetimeFigureOut">
              <a:rPr lang="ru-RU" smtClean="0"/>
              <a:pPr/>
              <a:t>22.12.2011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B04D1-2E76-4805-A181-0E2BD93B39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3F4E7-8705-43D5-88B8-6DCB8D414122}" type="datetimeFigureOut">
              <a:rPr lang="ru-RU" smtClean="0"/>
              <a:pPr/>
              <a:t>22.12.2011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41B04D1-2E76-4805-A181-0E2BD93B39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3F4E7-8705-43D5-88B8-6DCB8D414122}" type="datetimeFigureOut">
              <a:rPr lang="ru-RU" smtClean="0"/>
              <a:pPr/>
              <a:t>22.12.2011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B04D1-2E76-4805-A181-0E2BD93B398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3F4E7-8705-43D5-88B8-6DCB8D414122}" type="datetimeFigureOut">
              <a:rPr lang="ru-RU" smtClean="0"/>
              <a:pPr/>
              <a:t>22.12.2011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B04D1-2E76-4805-A181-0E2BD93B39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3F4E7-8705-43D5-88B8-6DCB8D414122}" type="datetimeFigureOut">
              <a:rPr lang="ru-RU" smtClean="0"/>
              <a:pPr/>
              <a:t>22.12.2011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41B04D1-2E76-4805-A181-0E2BD93B398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3F4E7-8705-43D5-88B8-6DCB8D414122}" type="datetimeFigureOut">
              <a:rPr lang="ru-RU" smtClean="0"/>
              <a:pPr/>
              <a:t>22.12.2011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B04D1-2E76-4805-A181-0E2BD93B39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3F4E7-8705-43D5-88B8-6DCB8D414122}" type="datetimeFigureOut">
              <a:rPr lang="ru-RU" smtClean="0"/>
              <a:pPr/>
              <a:t>22.12.2011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B04D1-2E76-4805-A181-0E2BD93B39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3F4E7-8705-43D5-88B8-6DCB8D414122}" type="datetimeFigureOut">
              <a:rPr lang="ru-RU" smtClean="0"/>
              <a:pPr/>
              <a:t>22.12.2011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B04D1-2E76-4805-A181-0E2BD93B39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3F4E7-8705-43D5-88B8-6DCB8D414122}" type="datetimeFigureOut">
              <a:rPr lang="ru-RU" smtClean="0"/>
              <a:pPr/>
              <a:t>22.12.2011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B04D1-2E76-4805-A181-0E2BD93B398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0E3F4E7-8705-43D5-88B8-6DCB8D414122}" type="datetimeFigureOut">
              <a:rPr lang="ru-RU" smtClean="0"/>
              <a:pPr/>
              <a:t>22.12.2011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41B04D1-2E76-4805-A181-0E2BD93B398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strips dir="rd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4290"/>
            <a:ext cx="7772400" cy="228601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400" b="1" dirty="0" smtClean="0"/>
              <a:t>УРОК </a:t>
            </a:r>
            <a:br>
              <a:rPr lang="ru-RU" sz="4400" b="1" dirty="0" smtClean="0"/>
            </a:br>
            <a:r>
              <a:rPr lang="ru-RU" sz="4400" b="1" dirty="0" smtClean="0"/>
              <a:t>ПО ИЗОБРАЗИТЕЛЬНОМУ ИСКУССТВУ</a:t>
            </a: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8000" b="1" i="1" dirty="0" smtClean="0">
                <a:solidFill>
                  <a:srgbClr val="FF0000"/>
                </a:solidFill>
              </a:rPr>
              <a:t>«БАБОЧКИ </a:t>
            </a:r>
            <a:br>
              <a:rPr lang="ru-RU" sz="8000" b="1" i="1" dirty="0" smtClean="0">
                <a:solidFill>
                  <a:srgbClr val="FF0000"/>
                </a:solidFill>
              </a:rPr>
            </a:br>
            <a:r>
              <a:rPr lang="ru-RU" sz="8000" b="1" i="1" dirty="0" smtClean="0">
                <a:solidFill>
                  <a:srgbClr val="FF0000"/>
                </a:solidFill>
              </a:rPr>
              <a:t>НА   ЛУГУ»</a:t>
            </a:r>
            <a:r>
              <a:rPr lang="ru-RU" sz="4000" b="1" dirty="0" smtClean="0"/>
              <a:t/>
            </a:r>
            <a:br>
              <a:rPr lang="ru-RU" sz="4000" b="1" dirty="0" smtClean="0"/>
            </a:br>
            <a:endParaRPr lang="ru-RU" sz="4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429132"/>
            <a:ext cx="6400800" cy="1643074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4 класс </a:t>
            </a:r>
            <a:endParaRPr lang="ru-RU" sz="4000" b="1" dirty="0">
              <a:solidFill>
                <a:schemeClr val="tx1"/>
              </a:solidFill>
            </a:endParaRPr>
          </a:p>
        </p:txBody>
      </p:sp>
      <p:pic>
        <p:nvPicPr>
          <p:cNvPr id="1027" name="Picture 3" descr="C:\Documents and Settings\Администратор\Рабочий стол\бабочки\0_2c203_20b3f4b3_XL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268028">
            <a:off x="382165" y="4185677"/>
            <a:ext cx="2013282" cy="1299389"/>
          </a:xfrm>
          <a:prstGeom prst="rect">
            <a:avLst/>
          </a:prstGeom>
          <a:noFill/>
        </p:spPr>
      </p:pic>
      <p:pic>
        <p:nvPicPr>
          <p:cNvPr id="1033" name="Picture 9" descr="C:\Documents and Settings\Администратор\Рабочий стол\бабочки\morpho-didius1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9742811">
            <a:off x="6996747" y="2093400"/>
            <a:ext cx="1892638" cy="151411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«РВАНАЯ   МОЗАИКА»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28674" name="Picture 2" descr="C:\Documents and Settings\Администратор\Рабочий стол\Работа\уроки\урок Бабочка\бабочки\рваная мозаика\0_30152_3c4b467c_XL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357554" y="2262823"/>
            <a:ext cx="2071702" cy="298623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8675" name="Picture 3" descr="C:\Documents and Settings\Администратор\Рабочий стол\Работа\уроки\урок Бабочка\бабочки\рваная мозаика\b722d3b45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4071942"/>
            <a:ext cx="2224085" cy="25237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8676" name="Picture 4" descr="C:\Documents and Settings\Администратор\Рабочий стол\Работа\уроки\урок Бабочка\бабочки\рваная мозаика\1951_cde5ff724b22592dfa3973ea06412367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12" y="3500438"/>
            <a:ext cx="2129126" cy="30329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8677" name="Picture 5" descr="C:\Documents and Settings\Администратор\Рабочий стол\Работа\уроки\урок Бабочка\бабочки\рваная мозаика\vpupktkrvnrufdjxemhh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43636" y="1214422"/>
            <a:ext cx="2428892" cy="190425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8678" name="Picture 6" descr="C:\Documents and Settings\Администратор\Рабочий стол\Работа\уроки\урок Бабочка\бабочки\рваная мозаика\02d8aa398a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57224" y="1500174"/>
            <a:ext cx="1714512" cy="22756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АДМИРАЛ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" name="Содержимое 3" descr="75282989_large_em1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07324" y="1428736"/>
            <a:ext cx="6981447" cy="465138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КРАПИВНИЦА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" name="Содержимое 3" descr="1219728338_f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00166" y="1285860"/>
            <a:ext cx="6405606" cy="480420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КРЕПКОГОЛОВКА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" name="Содержимое 3" descr="post-31234-122600469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5852" y="1285860"/>
            <a:ext cx="6550054" cy="49125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СТРОЕНИЕ   БАБОЧКИ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" name="Содержимое 3" descr="Image4957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00232" y="1256197"/>
            <a:ext cx="5286412" cy="529034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C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" name="Содержимое 3" descr="1264441306_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072198" y="4000504"/>
            <a:ext cx="2677577" cy="200818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Содержимое 3" descr="1283254978_2084098_lar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40" y="1214422"/>
            <a:ext cx="2536049" cy="186347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Содержимое 3" descr="93bc96f453c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2198" y="785794"/>
            <a:ext cx="2747668" cy="206168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41" name="Picture 1" descr="C:\Documents and Settings\Администратор\Рабочий стол\Работа\уроки\урок Бабочка\бабочки\1315037851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3571876"/>
            <a:ext cx="2199910" cy="27479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42" name="Picture 2" descr="C:\Documents and Settings\Администратор\Рабочий стол\Работа\уроки\урок Бабочка\бабочки\JMAUg7o8KC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00364" y="3429000"/>
            <a:ext cx="2611293" cy="210978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43" name="Picture 3" descr="C:\Documents and Settings\Администратор\Рабочий стол\Работа\уроки\урок Бабочка\бабочки\299572773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4282" y="785794"/>
            <a:ext cx="2490883" cy="186621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a0f09f81b210eff2f31cf61f24ac6b5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571480"/>
            <a:ext cx="8009715" cy="52864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375</TotalTime>
  <Words>11</Words>
  <Application>Microsoft Office PowerPoint</Application>
  <PresentationFormat>Экран (4:3)</PresentationFormat>
  <Paragraphs>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Трек</vt:lpstr>
      <vt:lpstr> УРОК  ПО ИЗОБРАЗИТЕЛЬНОМУ ИСКУССТВУ «БАБОЧКИ  НА   ЛУГУ» </vt:lpstr>
      <vt:lpstr>«РВАНАЯ   МОЗАИКА»</vt:lpstr>
      <vt:lpstr>АДМИРАЛ</vt:lpstr>
      <vt:lpstr>КРАПИВНИЦА</vt:lpstr>
      <vt:lpstr>КРЕПКОГОЛОВКА</vt:lpstr>
      <vt:lpstr>СТРОЕНИЕ   БАБОЧКИ</vt:lpstr>
      <vt:lpstr>Слайд 7</vt:lpstr>
      <vt:lpstr>Слайд 8</vt:lpstr>
    </vt:vector>
  </TitlesOfParts>
  <Company>CtrlSoft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УРОК  ПО ИЗОБРАЗИТЕЛЬНОМУ ИСКУССТВУ  «БАБОЧКИ» </dc:title>
  <dc:creator>User</dc:creator>
  <cp:lastModifiedBy>User</cp:lastModifiedBy>
  <cp:revision>49</cp:revision>
  <dcterms:created xsi:type="dcterms:W3CDTF">2011-11-01T20:25:49Z</dcterms:created>
  <dcterms:modified xsi:type="dcterms:W3CDTF">2011-12-21T21:12:14Z</dcterms:modified>
</cp:coreProperties>
</file>