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419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678A-FCDB-42AA-856E-2F9E2E62BBB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5E49-0257-424E-A68D-B834F4775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929066"/>
            <a:ext cx="52198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дню Защитника Отечества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214554"/>
            <a:ext cx="7467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Вооружённые силы России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сегодня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9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рабль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890" y="285728"/>
            <a:ext cx="8609390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аб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634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07" y="2857496"/>
            <a:ext cx="87013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Слава Армии родной!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054261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85918" y="285728"/>
            <a:ext cx="5968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Сухопутные войска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ан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93101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98168" y="28572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анк Т-34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амолёт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44" y="1142984"/>
            <a:ext cx="4429156" cy="3628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7987" y="285728"/>
            <a:ext cx="8119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Военно-воздушные войска РФ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десан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07704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есан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00504"/>
            <a:ext cx="3857652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ртолё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285992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вертолёт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46434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8009" y="571480"/>
            <a:ext cx="3306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Вертолёты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8574" y="428604"/>
            <a:ext cx="3129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Самолёты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самолёт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самолё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501122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орабль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089274" cy="5316956"/>
          </a:xfrm>
        </p:spPr>
      </p:pic>
      <p:sp>
        <p:nvSpPr>
          <p:cNvPr id="5" name="Прямоугольник 4"/>
          <p:cNvSpPr/>
          <p:nvPr/>
        </p:nvSpPr>
        <p:spPr>
          <a:xfrm>
            <a:off x="750583" y="285728"/>
            <a:ext cx="768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Военно-морской флот РФ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абль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2014-02-08T08:48:35Z</dcterms:created>
  <dcterms:modified xsi:type="dcterms:W3CDTF">2014-02-08T14:09:30Z</dcterms:modified>
</cp:coreProperties>
</file>