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>
            <a:norm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kern="0" dirty="0">
                <a:solidFill>
                  <a:srgbClr val="3333CC"/>
                </a:solidFill>
                <a:latin typeface="Tahoma"/>
                <a:ea typeface="+mn-ea"/>
                <a:cs typeface="+mn-cs"/>
              </a:rPr>
              <a:t>Валиева Светлана Борисовна</a:t>
            </a:r>
            <a:br>
              <a:rPr lang="ru-RU" sz="2800" kern="0" dirty="0">
                <a:solidFill>
                  <a:srgbClr val="3333CC"/>
                </a:solidFill>
                <a:latin typeface="Tahoma"/>
                <a:ea typeface="+mn-ea"/>
                <a:cs typeface="+mn-cs"/>
              </a:rPr>
            </a:br>
            <a:r>
              <a:rPr lang="ru-RU" sz="1600" b="1" kern="0" dirty="0">
                <a:solidFill>
                  <a:srgbClr val="3333CC"/>
                </a:solidFill>
                <a:latin typeface="Tahoma"/>
              </a:rPr>
              <a:t>учитель начальных классов</a:t>
            </a:r>
            <a:br>
              <a:rPr lang="ru-RU" sz="1600" b="1" kern="0" dirty="0">
                <a:solidFill>
                  <a:srgbClr val="3333CC"/>
                </a:solidFill>
                <a:latin typeface="Tahoma"/>
              </a:rPr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Урок технологии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1 класс.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Лепка совы.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5157192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0" dirty="0" smtClean="0">
                <a:solidFill>
                  <a:srgbClr val="3333CC"/>
                </a:solidFill>
                <a:latin typeface="Tahoma"/>
                <a:ea typeface="+mj-ea"/>
                <a:cs typeface="+mj-cs"/>
              </a:rPr>
              <a:t>МОУ </a:t>
            </a:r>
            <a:r>
              <a:rPr lang="ru-RU" b="1" kern="0" dirty="0">
                <a:solidFill>
                  <a:srgbClr val="3333CC"/>
                </a:solidFill>
                <a:latin typeface="Tahoma"/>
                <a:ea typeface="+mj-ea"/>
                <a:cs typeface="+mj-cs"/>
              </a:rPr>
              <a:t>СОШ № 3</a:t>
            </a:r>
            <a:br>
              <a:rPr lang="ru-RU" b="1" kern="0" dirty="0">
                <a:solidFill>
                  <a:srgbClr val="3333CC"/>
                </a:solidFill>
                <a:latin typeface="Tahoma"/>
                <a:ea typeface="+mj-ea"/>
                <a:cs typeface="+mj-cs"/>
              </a:rPr>
            </a:br>
            <a:r>
              <a:rPr lang="ru-RU" b="1" kern="0" dirty="0">
                <a:solidFill>
                  <a:srgbClr val="3333CC"/>
                </a:solidFill>
                <a:latin typeface="Tahoma"/>
                <a:ea typeface="+mj-ea"/>
                <a:cs typeface="+mj-cs"/>
              </a:rPr>
              <a:t>г. Сковородино</a:t>
            </a:r>
            <a:br>
              <a:rPr lang="ru-RU" b="1" kern="0" dirty="0">
                <a:solidFill>
                  <a:srgbClr val="3333CC"/>
                </a:solidFill>
                <a:latin typeface="Tahoma"/>
                <a:ea typeface="+mj-ea"/>
                <a:cs typeface="+mj-cs"/>
              </a:rPr>
            </a:br>
            <a:r>
              <a:rPr lang="ru-RU" b="1" kern="0" dirty="0">
                <a:solidFill>
                  <a:srgbClr val="3333CC"/>
                </a:solidFill>
                <a:latin typeface="Tahoma"/>
                <a:ea typeface="+mj-ea"/>
                <a:cs typeface="+mj-cs"/>
              </a:rPr>
              <a:t/>
            </a:r>
            <a:br>
              <a:rPr lang="ru-RU" b="1" kern="0" dirty="0">
                <a:solidFill>
                  <a:srgbClr val="3333CC"/>
                </a:solidFill>
                <a:latin typeface="Tahoma"/>
                <a:ea typeface="+mj-ea"/>
                <a:cs typeface="+mj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5862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Слепите две одинаковые каплевидные заготовки для крыльев.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871" y="2492896"/>
            <a:ext cx="3071281" cy="42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1969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Заготовки расплющите пальцами и прилепите их к туловищу.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99" y="1700808"/>
            <a:ext cx="715832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485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Острым концом карандаша сделайте на крыльях перья, а на лапах лезвием ножа обозначьте пальцы.</a:t>
            </a:r>
            <a:endParaRPr lang="ru-RU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04864"/>
            <a:ext cx="4960050" cy="4141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019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СОВА</a:t>
            </a:r>
            <a:endParaRPr lang="ru-RU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13" y="1793410"/>
            <a:ext cx="4962574" cy="4139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990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6672"/>
            <a:ext cx="389077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1560" y="1052736"/>
            <a:ext cx="489082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Туловище и голову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совы слепите из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белого или светло-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серого пластилина.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Слепите так же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 желтые лепешки и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короткий жгутик-клюв.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796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404664"/>
            <a:ext cx="3970784" cy="5721499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Налепите клюв и лепешки на верхнюю часть туловища совы.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97" y="836712"/>
            <a:ext cx="473652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851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5976664" cy="4407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395536" y="4509119"/>
            <a:ext cx="8208912" cy="2160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Ножом сделайте на лепешках насечки, как показано на рисунке.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860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1571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середину каждой лепешки прилепите черный шарик и приткните его острием карандаша.</a:t>
            </a:r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500" y="260648"/>
            <a:ext cx="5744999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014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 макушке вытяните пальцами уши. Посмотрите, как это сделано на рисунке.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65888"/>
            <a:ext cx="3600400" cy="491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9981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Делаем сове оперение: острый конец карандаша воткните в туловище и ведите карандаш вниз на 3-4 мм, смещая слой пластилина.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160" y="2708920"/>
            <a:ext cx="481490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6588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Прилепите к туловищу лапы - два шарика.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847" y="1700808"/>
            <a:ext cx="4000305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55089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149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Валиева Светлана Борисовна учитель начальных классов </vt:lpstr>
      <vt:lpstr>СОВА</vt:lpstr>
      <vt:lpstr>Презентация PowerPoint</vt:lpstr>
      <vt:lpstr>Презентация PowerPoint</vt:lpstr>
      <vt:lpstr>Презентация PowerPoint</vt:lpstr>
      <vt:lpstr>В середину каждой лепешки прилепите черный шарик и приткните его острием карандаша.</vt:lpstr>
      <vt:lpstr>На макушке вытяните пальцами уши. Посмотрите, как это сделано на рисунке.</vt:lpstr>
      <vt:lpstr>Делаем сове оперение: острый конец карандаша воткните в туловище и ведите карандаш вниз на 3-4 мм, смещая слой пластилина.</vt:lpstr>
      <vt:lpstr>Прилепите к туловищу лапы - два шарика.</vt:lpstr>
      <vt:lpstr>Слепите две одинаковые каплевидные заготовки для крыльев.</vt:lpstr>
      <vt:lpstr>Заготовки расплющите пальцами и прилепите их к туловищу.</vt:lpstr>
      <vt:lpstr>Острым концом карандаша сделайте на крыльях перья, а на лапах лезвием ножа обозначьте пальцы.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Дом</cp:lastModifiedBy>
  <cp:revision>6</cp:revision>
  <dcterms:created xsi:type="dcterms:W3CDTF">2011-10-11T10:59:36Z</dcterms:created>
  <dcterms:modified xsi:type="dcterms:W3CDTF">2011-11-24T18:32:07Z</dcterms:modified>
</cp:coreProperties>
</file>