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A6B6F-5440-4606-9308-5A73E6642C8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4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E9C09-1008-4C2B-8662-BFA2049E9FA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5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D5DB6-DCBD-4161-B5BF-28702FBFE7E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0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726CD-4B22-4291-B418-D4D8DFB283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3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115B1-E884-43D7-9DF7-3C3640AD78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1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AFE89-94C0-4B34-ABF2-EA3AF669C0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1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34FE-5F02-48B8-831D-5BA3C022AFC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40CE-0077-4B1A-B0D4-1FA56231289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4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50E50-F2CD-4F0C-8C23-D9CE0E6171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4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9A810-D637-4E45-AE99-B7FC413950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15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95BCA-1CF7-4816-A002-AE0468898A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762673-E3CA-4F30-BBB6-EA271E6F20D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1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FFFF00"/>
                </a:solidFill>
              </a:rPr>
              <a:t>Валиёва</a:t>
            </a:r>
            <a:r>
              <a:rPr lang="ru-RU" sz="3600" dirty="0" smtClean="0">
                <a:solidFill>
                  <a:srgbClr val="FFFF00"/>
                </a:solidFill>
              </a:rPr>
              <a:t> Светлана Борисовна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Урок технологии в 1 классе.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Лепим фрукты.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371600" y="4653136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mtClean="0">
                <a:solidFill>
                  <a:srgbClr val="FFFF00"/>
                </a:solidFill>
              </a:rPr>
              <a:t>МОУ СОШ </a:t>
            </a:r>
            <a:r>
              <a:rPr lang="ru-RU" dirty="0" smtClean="0">
                <a:solidFill>
                  <a:srgbClr val="FFFF00"/>
                </a:solidFill>
              </a:rPr>
              <a:t>№ 3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Г. Сковородино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00"/>
                </a:solidFill>
              </a:rPr>
              <a:t>Лепим апельсин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3048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FFFF00"/>
                </a:solidFill>
              </a:rPr>
              <a:t>Возьмём шарик пластилина оранжевого цвета. Потыкаем этот шарик остриём карандаша – получим кожуру. В одном месте сделаем углубление побольше – здесь фрукт соединяется с веточкой.</a:t>
            </a:r>
          </a:p>
        </p:txBody>
      </p:sp>
      <p:pic>
        <p:nvPicPr>
          <p:cNvPr id="28680" name="Picture 8" descr="picture"/>
          <p:cNvPicPr preferRelativeResize="0">
            <a:picLocks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905000"/>
            <a:ext cx="5562600" cy="3352800"/>
          </a:xfr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73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00"/>
                </a:solidFill>
              </a:rPr>
              <a:t>Клубника</a:t>
            </a:r>
            <a:r>
              <a:rPr lang="ru-RU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Для клубники скатаем шарики  поменьше, чем для апельсина. Придайте им чуть заострённую, «клубничную» форму. Каждую клубничку потыкайте остриём карандаша.</a:t>
            </a:r>
          </a:p>
        </p:txBody>
      </p:sp>
      <p:pic>
        <p:nvPicPr>
          <p:cNvPr id="31753" name="Picture 9" descr="picture"/>
          <p:cNvPicPr preferRelativeResize="0">
            <a:picLocks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676400"/>
            <a:ext cx="3657600" cy="4114800"/>
          </a:xfr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57200" y="518160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smtClean="0">
                <a:solidFill>
                  <a:srgbClr val="FFFF00"/>
                </a:solidFill>
              </a:rPr>
              <a:t>Скатайте несколько маленьких зелёных жгутиков с заострёнными концами.</a:t>
            </a:r>
          </a:p>
        </p:txBody>
      </p:sp>
      <p:pic>
        <p:nvPicPr>
          <p:cNvPr id="31755" name="Picture 11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495800" cy="3276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648200" y="1752600"/>
            <a:ext cx="381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800" smtClean="0">
              <a:solidFill>
                <a:srgbClr val="FFFF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smtClean="0">
                <a:solidFill>
                  <a:srgbClr val="FFFF00"/>
                </a:solidFill>
              </a:rPr>
              <a:t>Наложите их крест-накрест на верхушку ягоды, как это показано на рисунке, а посередине приткните карандашом.</a:t>
            </a:r>
          </a:p>
        </p:txBody>
      </p:sp>
      <p:pic>
        <p:nvPicPr>
          <p:cNvPr id="31757" name="Picture 13" descr="picture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434340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559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4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2" grpId="0" build="p"/>
      <p:bldP spid="31752" grpId="1" build="p"/>
      <p:bldP spid="31754" grpId="0" build="p"/>
      <p:bldP spid="31754" grpId="1" build="allAtOnce"/>
      <p:bldP spid="3175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00"/>
                </a:solidFill>
              </a:rPr>
              <a:t>Лимон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229600" cy="2209800"/>
          </a:xfrm>
        </p:spPr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Для лимона скатайте шарик из пластилина лимонного цвета. Немного вытяните его пальцами, а концы слегка заострите.</a:t>
            </a:r>
          </a:p>
        </p:txBody>
      </p:sp>
      <p:pic>
        <p:nvPicPr>
          <p:cNvPr id="33796" name="Picture 4" descr="picture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0"/>
            <a:ext cx="4343400" cy="281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3400" y="0"/>
            <a:ext cx="8610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smtClean="0">
                <a:solidFill>
                  <a:srgbClr val="FFFF00"/>
                </a:solidFill>
              </a:rPr>
              <a:t>Потыкайте его концом карандаша и ещё немного покатайте, чтобы чуть-чуть сгладить эти ямки. На том конце, где лимон прекреплялся к веточке, прилепите маленькую чёрную лепёшечку, а вокруг неё процарапайте морщинки.</a:t>
            </a:r>
          </a:p>
        </p:txBody>
      </p:sp>
    </p:spTree>
    <p:extLst>
      <p:ext uri="{BB962C8B-B14F-4D97-AF65-F5344CB8AC3E}">
        <p14:creationId xmlns:p14="http://schemas.microsoft.com/office/powerpoint/2010/main" val="14189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4" grpId="1"/>
      <p:bldP spid="33795" grpId="0" build="p"/>
      <p:bldP spid="33795" grpId="1" build="p"/>
      <p:bldP spid="337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00"/>
                </a:solidFill>
              </a:rPr>
              <a:t>Груша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FF00"/>
                </a:solidFill>
              </a:rPr>
              <a:t>  </a:t>
            </a:r>
            <a:r>
              <a:rPr lang="ru-RU" sz="3600">
                <a:solidFill>
                  <a:srgbClr val="FFFF00"/>
                </a:solidFill>
              </a:rPr>
              <a:t>Из светло-жёлтого пластилина скатайте шарик. Вытяните его  с одной стороны, придав форму груши.</a:t>
            </a:r>
          </a:p>
        </p:txBody>
      </p:sp>
      <p:pic>
        <p:nvPicPr>
          <p:cNvPr id="34820" name="Picture 4" descr="picture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81000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114800" y="1371600"/>
            <a:ext cx="4724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00"/>
                </a:solidFill>
              </a:rPr>
              <a:t>  </a:t>
            </a:r>
            <a:r>
              <a:rPr lang="ru-RU" sz="3600" smtClean="0">
                <a:solidFill>
                  <a:srgbClr val="FFFF00"/>
                </a:solidFill>
              </a:rPr>
              <a:t>в верхней части сделайте концом карандаша углубление и прилепите черенок из короткого чёрного или коричневого жгутика.</a:t>
            </a:r>
          </a:p>
        </p:txBody>
      </p:sp>
      <p:pic>
        <p:nvPicPr>
          <p:cNvPr id="34822" name="Picture 6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733800" cy="43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81000" y="1371600"/>
            <a:ext cx="4724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00"/>
                </a:solidFill>
              </a:rPr>
              <a:t>  </a:t>
            </a:r>
            <a:r>
              <a:rPr lang="ru-RU" sz="3600" smtClean="0">
                <a:solidFill>
                  <a:srgbClr val="FFFF00"/>
                </a:solidFill>
              </a:rPr>
              <a:t>На нижнюю часть груши слегка надавите пальцем и в это углубление приткните остриём карандаша маленькую чёрную лепёшечку.</a:t>
            </a:r>
          </a:p>
        </p:txBody>
      </p:sp>
      <p:pic>
        <p:nvPicPr>
          <p:cNvPr id="34824" name="Picture 8" descr="picture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810000" cy="43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520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  <p:bldP spid="34819" grpId="1" build="p"/>
      <p:bldP spid="34821" grpId="0" build="p"/>
      <p:bldP spid="34821" grpId="1" build="allAtOnce"/>
      <p:bldP spid="348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00"/>
                </a:solidFill>
              </a:rPr>
              <a:t>Малина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FF00"/>
                </a:solidFill>
              </a:rPr>
              <a:t>  Скатайте много-много – не меньше 20 маленьких красных шариков. Когда все шарики будут готовы, осторожно сомните их в один побольше. Этот большой шарик скатайте так, чтобы маленькие хорошо слиплись, но не совсем перемешались, чтобы было видно, что один большой шарик состоит из множества маленьких.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81000" y="1524000"/>
            <a:ext cx="4114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00"/>
                </a:solidFill>
              </a:rPr>
              <a:t>  </a:t>
            </a:r>
            <a:r>
              <a:rPr lang="ru-RU" sz="3600" smtClean="0">
                <a:solidFill>
                  <a:srgbClr val="FFFF00"/>
                </a:solidFill>
              </a:rPr>
              <a:t>Придайте шарику форму малины – вспомните: сверху ягода немного шире, чем внизу.</a:t>
            </a:r>
          </a:p>
        </p:txBody>
      </p:sp>
      <p:pic>
        <p:nvPicPr>
          <p:cNvPr id="35845" name="Picture 5" descr="picture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419600" cy="441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724400" y="1447800"/>
            <a:ext cx="4114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00"/>
                </a:solidFill>
              </a:rPr>
              <a:t>  </a:t>
            </a:r>
            <a:r>
              <a:rPr lang="ru-RU" sz="3600" smtClean="0">
                <a:solidFill>
                  <a:srgbClr val="FFFF00"/>
                </a:solidFill>
              </a:rPr>
              <a:t>На верхушку малины налепите крест-накрест три зелёных жгутика так же, как вы делали это для клубники.</a:t>
            </a:r>
          </a:p>
        </p:txBody>
      </p:sp>
      <p:pic>
        <p:nvPicPr>
          <p:cNvPr id="35847" name="Picture 7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114800" cy="464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33400" y="1371600"/>
            <a:ext cx="4114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00"/>
                </a:solidFill>
              </a:rPr>
              <a:t>  </a:t>
            </a:r>
            <a:r>
              <a:rPr lang="ru-RU" sz="3600" smtClean="0">
                <a:solidFill>
                  <a:srgbClr val="FFFF00"/>
                </a:solidFill>
              </a:rPr>
              <a:t>Из середины листиков вытяните пальчиками черенок, как это показано на рисунке.</a:t>
            </a:r>
          </a:p>
        </p:txBody>
      </p:sp>
      <p:pic>
        <p:nvPicPr>
          <p:cNvPr id="35849" name="Picture 9" descr="picture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4191000" cy="502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33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3" grpId="1" build="p"/>
      <p:bldP spid="35844" grpId="0" build="p"/>
      <p:bldP spid="35844" grpId="1" build="allAtOnce"/>
      <p:bldP spid="35844" grpId="2" build="allAtOnce"/>
      <p:bldP spid="35846" grpId="0" build="p"/>
      <p:bldP spid="35846" grpId="1" build="allAtOnce"/>
      <p:bldP spid="35846" grpId="2" build="allAtOnce"/>
      <p:bldP spid="35848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Валиёва Светлана Борисовна</vt:lpstr>
      <vt:lpstr>Лепим апельсин</vt:lpstr>
      <vt:lpstr>Клубника </vt:lpstr>
      <vt:lpstr>Лимон </vt:lpstr>
      <vt:lpstr>Груша </vt:lpstr>
      <vt:lpstr>Малина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Валиёва Светлана Борисовна</dc:title>
  <dc:creator>Дом</dc:creator>
  <cp:lastModifiedBy>Дом</cp:lastModifiedBy>
  <cp:revision>1</cp:revision>
  <dcterms:created xsi:type="dcterms:W3CDTF">2011-11-24T18:36:57Z</dcterms:created>
  <dcterms:modified xsi:type="dcterms:W3CDTF">2011-11-24T18:39:29Z</dcterms:modified>
</cp:coreProperties>
</file>