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20391-2A87-49AB-892A-80A88B338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2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DD8C-FB8E-4DCB-921C-E9ED83C212A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9279-0C6F-425B-8713-90E9284F6AA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1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3CC20-ED04-4595-AD9D-34B71315E96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2DFB2-B8A2-4298-9D16-8E4ED9B299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0115-F56B-4E7A-B19C-9C4E7821BC1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1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440FC-6452-4CAA-A310-19C3C76A3B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6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D6309-16AF-4B6B-B314-16E0378AC7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0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CCB33-9776-4836-9CA3-41DD0F73FF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3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BF6D-192A-4ABE-8112-5E79909D65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652B8-8413-41ED-BBE2-A29DC07874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6500">
              <a:srgbClr val="0047FF"/>
            </a:gs>
            <a:gs pos="14000">
              <a:srgbClr val="000082"/>
            </a:gs>
            <a:gs pos="21500">
              <a:srgbClr val="0047FF"/>
            </a:gs>
            <a:gs pos="29000">
              <a:srgbClr val="000082"/>
            </a:gs>
            <a:gs pos="36000">
              <a:srgbClr val="0047FF"/>
            </a:gs>
            <a:gs pos="43500">
              <a:srgbClr val="000082"/>
            </a:gs>
            <a:gs pos="50000">
              <a:srgbClr val="0047FF"/>
            </a:gs>
            <a:gs pos="56500">
              <a:srgbClr val="000082"/>
            </a:gs>
            <a:gs pos="64000">
              <a:srgbClr val="0047FF"/>
            </a:gs>
            <a:gs pos="71000">
              <a:srgbClr val="000082"/>
            </a:gs>
            <a:gs pos="78501">
              <a:srgbClr val="0047FF"/>
            </a:gs>
            <a:gs pos="86000">
              <a:srgbClr val="000082"/>
            </a:gs>
            <a:gs pos="93500">
              <a:srgbClr val="0047FF"/>
            </a:gs>
            <a:gs pos="100000">
              <a:srgbClr val="00008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ED9225-5F50-42D9-A915-7A6D013E019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4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ru-RU" sz="3200" dirty="0" err="1" smtClean="0">
                <a:solidFill>
                  <a:srgbClr val="FFFF00"/>
                </a:solidFill>
              </a:rPr>
              <a:t>Валиёва</a:t>
            </a:r>
            <a:r>
              <a:rPr lang="ru-RU" sz="3200" dirty="0" smtClean="0">
                <a:solidFill>
                  <a:srgbClr val="FFFF00"/>
                </a:solidFill>
              </a:rPr>
              <a:t> Светлана Борисовна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учитель начальных классов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ru-RU" sz="2000" dirty="0" smtClean="0">
                <a:solidFill>
                  <a:srgbClr val="FFFF00"/>
                </a:solidFill>
              </a:rPr>
              <a:t>МОУ СОШ № 3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Г. Сковородино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371600" y="206084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4400" dirty="0" smtClean="0">
                <a:solidFill>
                  <a:srgbClr val="FFFF00"/>
                </a:solidFill>
              </a:rPr>
              <a:t>Лепим из пластилина.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Мышка.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3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Лепим мышку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Сначала скатайте </a:t>
            </a:r>
          </a:p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Вот такую серую  </a:t>
            </a:r>
          </a:p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капельку</a:t>
            </a:r>
          </a:p>
        </p:txBody>
      </p:sp>
      <p:pic>
        <p:nvPicPr>
          <p:cNvPr id="16388" name="Picture 4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1148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724400" y="1447800"/>
            <a:ext cx="381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FFFF00"/>
                </a:solidFill>
              </a:rPr>
              <a:t>На узкий конец капельки налепите две маленькие белые лепёшечки…</a:t>
            </a:r>
          </a:p>
        </p:txBody>
      </p:sp>
      <p:pic>
        <p:nvPicPr>
          <p:cNvPr id="16390" name="Picture 6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1148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2400" y="1219200"/>
            <a:ext cx="50292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Между ними прилепите маленький чёрный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шарик – нос. На носу сделайте острым концом карандаша две ноздри. Белые лепёшки тоже истыкайте карандашом и воткните в них усы из жгутиков пластилина. Налепите глаза из двух маленьких шариков.</a:t>
            </a:r>
          </a:p>
        </p:txBody>
      </p:sp>
      <p:pic>
        <p:nvPicPr>
          <p:cNvPr id="16392" name="Picture 8" descr="pictur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6576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114800" y="1828800"/>
            <a:ext cx="50292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 Слепите две маленькие серые капли – заготовки для ушей. Расплющите их пальцами и налепите посередине две розовые капельки поменьше.</a:t>
            </a:r>
          </a:p>
        </p:txBody>
      </p:sp>
      <p:pic>
        <p:nvPicPr>
          <p:cNvPr id="16394" name="Picture 10" descr="picture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114800" cy="3276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295400"/>
            <a:ext cx="48006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 Прилепите уши к голове,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 приткнув их у основания поглубже, чтобы на ушах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 получились небольшие углубления. Посмотрите, как это показано на рисунке.</a:t>
            </a:r>
          </a:p>
        </p:txBody>
      </p:sp>
      <p:pic>
        <p:nvPicPr>
          <p:cNvPr id="16396" name="Picture 12" descr="picture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4114800" cy="3733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1295400"/>
            <a:ext cx="48006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 Скатайте длинный тонкий жгутик – хвостик.</a:t>
            </a:r>
          </a:p>
        </p:txBody>
      </p:sp>
      <p:pic>
        <p:nvPicPr>
          <p:cNvPr id="16398" name="Picture 14" descr="picture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733800" cy="3541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343400" y="1219200"/>
            <a:ext cx="48006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FF00"/>
                </a:solidFill>
              </a:rPr>
              <a:t>  Прилепите хвостик к туловищу сзади и изогните его. Вот и всё. Мышка готова.</a:t>
            </a:r>
          </a:p>
        </p:txBody>
      </p:sp>
      <p:pic>
        <p:nvPicPr>
          <p:cNvPr id="16400" name="Picture 16" descr="picture"/>
          <p:cNvPicPr preferRelativeResize="0"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267200" cy="360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176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7" grpId="1" build="p"/>
      <p:bldP spid="16389" grpId="0" build="p"/>
      <p:bldP spid="16389" grpId="1" build="p"/>
      <p:bldP spid="16391" grpId="0" build="p"/>
      <p:bldP spid="16391" grpId="1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Валиёва Светлана Борисовна учитель начальных классов</vt:lpstr>
      <vt:lpstr>Лепим мышку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Валиёва Светлана Борисовна учитель начальных классов</dc:title>
  <dc:creator>Дом</dc:creator>
  <cp:lastModifiedBy>Дом</cp:lastModifiedBy>
  <cp:revision>1</cp:revision>
  <dcterms:created xsi:type="dcterms:W3CDTF">2011-11-24T18:47:00Z</dcterms:created>
  <dcterms:modified xsi:type="dcterms:W3CDTF">2011-11-24T18:51:11Z</dcterms:modified>
</cp:coreProperties>
</file>