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FB171-238B-4179-B72D-7BD04138E3A6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1EE94-BDBE-4905-993B-CB9BB69B3F1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 праздником!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8660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72481"/>
            <a:ext cx="76200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Михаил Кутузов</a:t>
            </a:r>
            <a:endParaRPr lang="ru-RU" b="1" dirty="0"/>
          </a:p>
        </p:txBody>
      </p:sp>
      <p:pic>
        <p:nvPicPr>
          <p:cNvPr id="4" name="Содержимое 3" descr="kutuzo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115" y="1935163"/>
            <a:ext cx="4161769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0-020-Sozdanie-Sovetskoj-armii-23-fevralja-1918-g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77310" cy="6357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1941 год</a:t>
            </a:r>
            <a:endParaRPr lang="ru-RU" b="1" dirty="0"/>
          </a:p>
        </p:txBody>
      </p:sp>
      <p:pic>
        <p:nvPicPr>
          <p:cNvPr id="4" name="Содержимое 3" descr="vas_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7225340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45793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7715304" cy="57864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Сухопутные войска</a:t>
            </a:r>
            <a:endParaRPr lang="ru-RU" b="1" dirty="0"/>
          </a:p>
        </p:txBody>
      </p:sp>
      <p:pic>
        <p:nvPicPr>
          <p:cNvPr id="4" name="Содержимое 3" descr="BTR-80_russes_en_colon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529" y="1935163"/>
            <a:ext cx="6580942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Ракетные войска</a:t>
            </a:r>
            <a:endParaRPr lang="ru-RU" b="1" dirty="0"/>
          </a:p>
        </p:txBody>
      </p:sp>
      <p:pic>
        <p:nvPicPr>
          <p:cNvPr id="5" name="Содержимое 4" descr="26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165" y="1935163"/>
            <a:ext cx="5921669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Атомная подводная лодка</a:t>
            </a:r>
            <a:endParaRPr lang="ru-RU" b="1" dirty="0"/>
          </a:p>
        </p:txBody>
      </p:sp>
      <p:pic>
        <p:nvPicPr>
          <p:cNvPr id="4" name="Содержимое 3" descr="169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486796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96" y="500018"/>
            <a:ext cx="8706784" cy="61559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3-033-Germanija-v-voj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429684" cy="60007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14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665556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8ae4276258c76eb91f59b608c8da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143192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e970b43e2774f80363042c7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928670"/>
            <a:ext cx="8210039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0-900-37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8915462" cy="55721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880_269_163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715987" cy="56436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Александр Невский</a:t>
            </a:r>
            <a:endParaRPr lang="ru-RU" b="1" dirty="0"/>
          </a:p>
        </p:txBody>
      </p:sp>
      <p:pic>
        <p:nvPicPr>
          <p:cNvPr id="4" name="Содержимое 3" descr="3699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66" y="1935163"/>
            <a:ext cx="5706268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Александр Суворов</a:t>
            </a:r>
            <a:endParaRPr lang="ru-RU" b="1" dirty="0"/>
          </a:p>
        </p:txBody>
      </p:sp>
      <p:pic>
        <p:nvPicPr>
          <p:cNvPr id="4" name="Содержимое 3" descr="h17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680" y="1935321"/>
            <a:ext cx="3596640" cy="4389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19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С праздником!</vt:lpstr>
      <vt:lpstr>Слайд 2</vt:lpstr>
      <vt:lpstr>Слайд 3</vt:lpstr>
      <vt:lpstr>Слайд 4</vt:lpstr>
      <vt:lpstr>Слайд 5</vt:lpstr>
      <vt:lpstr>Слайд 6</vt:lpstr>
      <vt:lpstr>Слайд 7</vt:lpstr>
      <vt:lpstr>Александр Невский</vt:lpstr>
      <vt:lpstr>Александр Суворов</vt:lpstr>
      <vt:lpstr>Михаил Кутузов</vt:lpstr>
      <vt:lpstr>Слайд 11</vt:lpstr>
      <vt:lpstr>1941 год</vt:lpstr>
      <vt:lpstr>Слайд 13</vt:lpstr>
      <vt:lpstr>Сухопутные войска</vt:lpstr>
      <vt:lpstr>Ракетные войска</vt:lpstr>
      <vt:lpstr>Атомная подводная лодка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 праздником!</dc:title>
  <dc:creator>user</dc:creator>
  <cp:lastModifiedBy>user</cp:lastModifiedBy>
  <cp:revision>16</cp:revision>
  <dcterms:created xsi:type="dcterms:W3CDTF">2014-01-26T16:06:10Z</dcterms:created>
  <dcterms:modified xsi:type="dcterms:W3CDTF">2014-01-26T17:13:51Z</dcterms:modified>
</cp:coreProperties>
</file>