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03D3D-1181-4B03-A79D-BF61A4EB12AB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7AD8-CE39-4B1B-8D19-8B8A01E42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wealddown.co.uk/images%20magazines/2008%20spring/flax%20plan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aznarmed.ru/2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ottonman.com/images/cotton%20pictures/cotton%20plant%2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donliberty.com/materials/hlopok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etopisi.ru/images/6/6b/CO_TO_Urtica_Dioca_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medicalherbs.sci-lib.com/images/medherb081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arodko.ru/image/article/0001/22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adit.ru/sp/sitec/360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skaya.com/iris/index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928670"/>
            <a:ext cx="7215238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Роспись ткани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аринный ткацкий станок (c) Татьяна Юни / Фотобанк Лори"/>
          <p:cNvPicPr>
            <a:picLocks noChangeAspect="1" noChangeArrowheads="1"/>
          </p:cNvPicPr>
          <p:nvPr/>
        </p:nvPicPr>
        <p:blipFill>
          <a:blip r:embed="rId2"/>
          <a:srcRect r="13602" b="5492"/>
          <a:stretch>
            <a:fillRect/>
          </a:stretch>
        </p:blipFill>
        <p:spPr bwMode="auto">
          <a:xfrm>
            <a:off x="785786" y="142852"/>
            <a:ext cx="3929090" cy="65205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1214422"/>
            <a:ext cx="3857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/>
              <a:t>Старинный ткацкий станок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7 из 13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4081592" cy="5572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142852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ЛЁН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Картинка 6 из 133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714488"/>
            <a:ext cx="418555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5 из 7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5806659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ХЛОПОК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8" name="Picture 4" descr="Картинка 2 из 7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0" y="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9 из 90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5076825" cy="3810000"/>
          </a:xfrm>
          <a:prstGeom prst="rect">
            <a:avLst/>
          </a:prstGeom>
          <a:noFill/>
        </p:spPr>
      </p:pic>
      <p:pic>
        <p:nvPicPr>
          <p:cNvPr id="18436" name="Picture 4" descr="Картинка 10 из 90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0"/>
            <a:ext cx="3262320" cy="567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514353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КРАПИВА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arodko.ru/image/article/0001/214019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5844927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15074" y="4714884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Набойка кубовая. Россия. 19 в. Загорский историко-художественный музей-заповедник.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8 из 1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6250"/>
          <a:stretch>
            <a:fillRect/>
          </a:stretch>
        </p:blipFill>
        <p:spPr bwMode="auto">
          <a:xfrm>
            <a:off x="0" y="0"/>
            <a:ext cx="4915915" cy="4143404"/>
          </a:xfrm>
          <a:prstGeom prst="rect">
            <a:avLst/>
          </a:prstGeom>
          <a:noFill/>
        </p:spPr>
      </p:pic>
      <p:pic>
        <p:nvPicPr>
          <p:cNvPr id="20484" name="Picture 4" descr="Картинка 18 из 12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071810"/>
            <a:ext cx="5076825" cy="3200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628652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Набойка. 18 век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atics.ru/img/ba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113196" cy="3143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642918"/>
            <a:ext cx="46434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Батик</a:t>
            </a:r>
            <a:r>
              <a:rPr lang="ru-RU" sz="2000" dirty="0" smtClean="0"/>
              <a:t> - это обобщенное название разнообразных способов ручной росписи ткани. Родиной </a:t>
            </a:r>
            <a:r>
              <a:rPr lang="ru-RU" sz="2000" b="1" dirty="0" smtClean="0"/>
              <a:t>батика</a:t>
            </a:r>
            <a:r>
              <a:rPr lang="ru-RU" sz="2000" dirty="0" smtClean="0"/>
              <a:t> считается остров Ява в Индонезии, где и по сей день одежда из тканей, расписанных вручную, очень популярна. В переводе с яванского "батик" означает "рисование горячим воском". Традиционное искусство яванского </a:t>
            </a:r>
            <a:r>
              <a:rPr lang="ru-RU" sz="2000" b="1" dirty="0" smtClean="0"/>
              <a:t>батика</a:t>
            </a:r>
            <a:r>
              <a:rPr lang="ru-RU" sz="2000" dirty="0" smtClean="0"/>
              <a:t> - это не просто роспись по ткани, она считалась священной и употреблялась в качестве оберега. </a:t>
            </a:r>
          </a:p>
          <a:p>
            <a:r>
              <a:rPr lang="ru-RU" sz="2000" dirty="0" smtClean="0"/>
              <a:t>Этот способ для получения на ткани рисунка с незапамятных времен использовали в древнем Шумере, Перу, Японии, Шри-Ланке, на Индокитае, в африканских странах. </a:t>
            </a:r>
          </a:p>
          <a:p>
            <a:endParaRPr lang="ru-RU" sz="2000" dirty="0"/>
          </a:p>
        </p:txBody>
      </p:sp>
      <p:pic>
        <p:nvPicPr>
          <p:cNvPr id="21508" name="Picture 4" descr="Ирисы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26955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00174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----</cp:lastModifiedBy>
  <cp:revision>5</cp:revision>
  <dcterms:created xsi:type="dcterms:W3CDTF">2009-11-10T19:53:19Z</dcterms:created>
  <dcterms:modified xsi:type="dcterms:W3CDTF">2011-12-11T19:33:53Z</dcterms:modified>
</cp:coreProperties>
</file>