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94" d="100"/>
          <a:sy n="94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89E6-9559-4500-AA98-70E52BFC1950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5DBC2-16B8-4769-9767-D2E7917E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5;&#1088;&#1077;&#1079;&#1080;&#1085;&#1090;&#1072;&#1094;&#1080;&#1103;%2023%20&#1092;&#1077;&#1074;&#1088;&#1072;&#1083;&#1103;\aleksey_hvorostyan_-_ya_sluzhu_rossi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Новая папка (2)\0032%5B1%5D.jpg"/>
          <p:cNvPicPr>
            <a:picLocks noChangeAspect="1" noChangeArrowheads="1"/>
          </p:cNvPicPr>
          <p:nvPr/>
        </p:nvPicPr>
        <p:blipFill>
          <a:blip r:embed="rId3"/>
          <a:srcRect b="6054"/>
          <a:stretch>
            <a:fillRect/>
          </a:stretch>
        </p:blipFill>
        <p:spPr bwMode="auto">
          <a:xfrm>
            <a:off x="0" y="0"/>
            <a:ext cx="9144000" cy="6872310"/>
          </a:xfrm>
          <a:prstGeom prst="rect">
            <a:avLst/>
          </a:prstGeom>
          <a:noFill/>
        </p:spPr>
      </p:pic>
      <p:pic>
        <p:nvPicPr>
          <p:cNvPr id="3" name="aleksey_hvorostyan_-_ya_sluzhu_ross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4714884"/>
            <a:ext cx="642942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G:\Новая папка (2)\7125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814393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РОДИОН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Серьёзный, добродушный он,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Товарищ дорогой.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Надёжен верной дружбою,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светлою душой.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стихия – озеро,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Рыбалка и цветы,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лесу, у речки счастлив он,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Светлы его мечты.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Новая папка (2)\23fev.jpg"/>
          <p:cNvPicPr>
            <a:picLocks noChangeAspect="1" noChangeArrowheads="1"/>
          </p:cNvPicPr>
          <p:nvPr/>
        </p:nvPicPr>
        <p:blipFill>
          <a:blip r:embed="rId2"/>
          <a:srcRect t="28645" b="13762"/>
          <a:stretch>
            <a:fillRect/>
          </a:stretch>
        </p:blipFill>
        <p:spPr bwMode="auto">
          <a:xfrm>
            <a:off x="428596" y="214290"/>
            <a:ext cx="8286808" cy="635795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5" y="1142984"/>
            <a:ext cx="8072494" cy="5715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Смелость, отвага, упорство и сила –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Всё, что  так нужно в борьбе,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ПАВЕЛ всё воплотило,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гордой мужской судьбе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энергичен, правдивым и сильным,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Дружбу мужскую цени.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 и славу добудь себе делом,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Веру в добро сохрани!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Новая папка (2)\6211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7864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7715304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НИКИТА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Есть в имени твоём величие и сила,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Есть и достоинство при нём,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Оно звучит красиво.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Великим будь и добрым будь,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И не прельщайся лестью.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Да будет светел весь твой путь,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А имя оправдай, друг, с честью!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9191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 (2)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35824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попросту – Димон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Олимпа сын любимый,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Вынослив ты, силен.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парень терпеливый,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всем пример,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тому ж красноречивый,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Галантный кавалер…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ая папка (2)\815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2151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792961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АЛЕКСЕЙ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защита – оберег,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Алексея,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житейских всех тревог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его сильнее,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беда с ним – не беда,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ним и горя мало,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Удаль русская видна,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б там ни бывало.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Новая папка (2)\815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0007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C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28680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ЕГОР</a:t>
            </a:r>
          </a:p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Можешь ты кумиром быть,</a:t>
            </a:r>
          </a:p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меру с юмором дружить,</a:t>
            </a:r>
          </a:p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деле можешь преуспеть,</a:t>
            </a:r>
          </a:p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жизни многое успеть.</a:t>
            </a:r>
          </a:p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Воплотить свои мечты</a:t>
            </a:r>
          </a:p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От Земли и до звезды.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овая папка (2)\2205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Андреевским флагом созвучен АНДРЕЙ!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(Неважно моряк он иль штатский)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Овеян ветрами бурных морей,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нрав у АНДРЕЯ моряцкий!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Активен, умён, энергичен.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делах всегда честен и предан друзьям.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этим он нам симпатичен!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Новая папка (2)\1203780292_2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42968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Сергей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Тебя во всём удача ждёт,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как бы ни был путь к ней сложен,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всегда тебя найдет.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Иди за светлою мечтою,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Она, как яркая звезда,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Всегда в зените над тобою.</a:t>
            </a:r>
            <a:endParaRPr lang="ru-RU" sz="4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Новая папка (2)\17212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42968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СВЯТОСЛАВ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Доброе сердце и смелость бойца,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Сильная воля, горячая кровь,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и к наукам большая любовь.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это свято; наш друг, береги,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Смелой походкой по жизни иди.</a:t>
            </a:r>
            <a:endParaRPr lang="ru-RU" sz="4400" b="1" cap="none" spc="0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Новая папка (2)\25183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50112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РОДИОН  (К)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Юмор – твой товарищ верный,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 в общении примерный,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Жилкой творческой владеешь,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Толк в искусстве разумеешь.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сказать по правде надо –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жизни ждёт тебя награда.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доме - дружная семья,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Рядом – верные друзья.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Новая папка (2)\2205222.jpg"/>
          <p:cNvPicPr>
            <a:picLocks noChangeAspect="1" noChangeArrowheads="1"/>
          </p:cNvPicPr>
          <p:nvPr/>
        </p:nvPicPr>
        <p:blipFill>
          <a:blip r:embed="rId2"/>
          <a:srcRect t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642919"/>
            <a:ext cx="857256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имени твоём –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Любовь и ласка, и мечта,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сила жизненная в нём,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воля к жизни так сильна,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ты всему на </a:t>
            </a:r>
            <a:r>
              <a:rPr lang="ru-RU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перекор</a:t>
            </a:r>
            <a:endParaRPr lang="ru-RU" sz="4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Прочтёшь судьбы своей узор.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испытания пройдёшь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счастье в жизни обретёшь.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445</Words>
  <Application>Microsoft Office PowerPoint</Application>
  <PresentationFormat>Экран (4:3)</PresentationFormat>
  <Paragraphs>88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ticher</cp:lastModifiedBy>
  <cp:revision>29</cp:revision>
  <dcterms:created xsi:type="dcterms:W3CDTF">2009-02-16T18:53:44Z</dcterms:created>
  <dcterms:modified xsi:type="dcterms:W3CDTF">2010-02-02T09:15:05Z</dcterms:modified>
</cp:coreProperties>
</file>