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5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12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6D82E-C26B-44AF-8494-17C7F54077F1}" type="datetimeFigureOut">
              <a:rPr lang="ru-RU" smtClean="0"/>
              <a:pPr/>
              <a:t>15.02.2014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53DC5-F708-413A-900C-5780610BA0F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6D82E-C26B-44AF-8494-17C7F54077F1}" type="datetimeFigureOut">
              <a:rPr lang="ru-RU" smtClean="0"/>
              <a:pPr/>
              <a:t>15.02.2014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53DC5-F708-413A-900C-5780610BA0F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6D82E-C26B-44AF-8494-17C7F54077F1}" type="datetimeFigureOut">
              <a:rPr lang="ru-RU" smtClean="0"/>
              <a:pPr/>
              <a:t>15.02.2014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53DC5-F708-413A-900C-5780610BA0F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6D82E-C26B-44AF-8494-17C7F54077F1}" type="datetimeFigureOut">
              <a:rPr lang="ru-RU" smtClean="0"/>
              <a:pPr/>
              <a:t>15.02.2014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53DC5-F708-413A-900C-5780610BA0F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6D82E-C26B-44AF-8494-17C7F54077F1}" type="datetimeFigureOut">
              <a:rPr lang="ru-RU" smtClean="0"/>
              <a:pPr/>
              <a:t>15.02.2014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53DC5-F708-413A-900C-5780610BA0F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6D82E-C26B-44AF-8494-17C7F54077F1}" type="datetimeFigureOut">
              <a:rPr lang="ru-RU" smtClean="0"/>
              <a:pPr/>
              <a:t>15.02.2014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53DC5-F708-413A-900C-5780610BA0F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6D82E-C26B-44AF-8494-17C7F54077F1}" type="datetimeFigureOut">
              <a:rPr lang="ru-RU" smtClean="0"/>
              <a:pPr/>
              <a:t>15.02.2014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53DC5-F708-413A-900C-5780610BA0F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6D82E-C26B-44AF-8494-17C7F54077F1}" type="datetimeFigureOut">
              <a:rPr lang="ru-RU" smtClean="0"/>
              <a:pPr/>
              <a:t>15.02.2014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53DC5-F708-413A-900C-5780610BA0F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6D82E-C26B-44AF-8494-17C7F54077F1}" type="datetimeFigureOut">
              <a:rPr lang="ru-RU" smtClean="0"/>
              <a:pPr/>
              <a:t>15.02.2014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53DC5-F708-413A-900C-5780610BA0F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6D82E-C26B-44AF-8494-17C7F54077F1}" type="datetimeFigureOut">
              <a:rPr lang="ru-RU" smtClean="0"/>
              <a:pPr/>
              <a:t>15.02.2014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53DC5-F708-413A-900C-5780610BA0F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6D82E-C26B-44AF-8494-17C7F54077F1}" type="datetimeFigureOut">
              <a:rPr lang="ru-RU" smtClean="0"/>
              <a:pPr/>
              <a:t>15.02.2014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53DC5-F708-413A-900C-5780610BA0F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6D82E-C26B-44AF-8494-17C7F54077F1}" type="datetimeFigureOut">
              <a:rPr lang="ru-RU" smtClean="0"/>
              <a:pPr/>
              <a:t>15.02.2014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53DC5-F708-413A-900C-5780610BA0F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8%20&#1084;&#1072;&#1088;&#1090;&#1072;\kapel_solo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:\цветы\8marta800x6400a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</p:spPr>
      </p:pic>
      <p:pic>
        <p:nvPicPr>
          <p:cNvPr id="3" name="kapel_sol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215338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numSld="13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цветы\pic_2006-03-04_1219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214290"/>
            <a:ext cx="8643998" cy="60631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Лиза (Ж)</a:t>
            </a:r>
          </a:p>
          <a:p>
            <a:pPr algn="ctr"/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Ты прекрасна, слышишь , Лиза!</a:t>
            </a:r>
          </a:p>
          <a:p>
            <a:pPr algn="ctr"/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У тебя такое имя,</a:t>
            </a:r>
          </a:p>
          <a:p>
            <a:pPr algn="ctr"/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Не сравнить его с другим.</a:t>
            </a:r>
          </a:p>
          <a:p>
            <a:pPr algn="ctr"/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И сама ведь ты красива,</a:t>
            </a:r>
          </a:p>
          <a:p>
            <a:pPr algn="ctr"/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И добра и справедлива,</a:t>
            </a:r>
          </a:p>
          <a:p>
            <a:pPr algn="ctr"/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Так решительна в труде,</a:t>
            </a:r>
          </a:p>
          <a:p>
            <a:pPr algn="ctr"/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И отзывчива в беде…</a:t>
            </a:r>
          </a:p>
          <a:p>
            <a:pPr algn="ctr"/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цветы\liliya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500042"/>
            <a:ext cx="8929718" cy="58477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Кристина</a:t>
            </a:r>
          </a:p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Всем знаком твой образ милый:</a:t>
            </a:r>
          </a:p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Ты собою хороша, и светла твоя душа,</a:t>
            </a:r>
          </a:p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И умна, и справедлива,</a:t>
            </a:r>
          </a:p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 меру ты самолюбива…</a:t>
            </a:r>
          </a:p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Светит пусть тебе всегда</a:t>
            </a:r>
          </a:p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Счастья яркая звезда!</a:t>
            </a:r>
          </a:p>
          <a:p>
            <a:pPr algn="ctr"/>
            <a:endParaRPr lang="ru-RU" sz="40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endParaRPr lang="ru-RU" sz="4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цветы\19894714_654.jpg"/>
          <p:cNvPicPr>
            <a:picLocks noChangeAspect="1" noChangeArrowheads="1"/>
          </p:cNvPicPr>
          <p:nvPr/>
        </p:nvPicPr>
        <p:blipFill>
          <a:blip r:embed="rId2">
            <a:lum bright="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цветы\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929057" cy="664371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relaxedInset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3643306" y="0"/>
            <a:ext cx="5500694" cy="6986528"/>
          </a:xfrm>
          <a:prstGeom prst="rect">
            <a:avLst/>
          </a:prstGeom>
        </p:spPr>
        <p:txBody>
          <a:bodyPr wrap="square">
            <a:spAutoFit/>
            <a:scene3d>
              <a:camera prst="obliqueBottomRigh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Наступает мамин праздник,</a:t>
            </a:r>
          </a:p>
          <a:p>
            <a:pPr algn="ctr"/>
            <a:r>
              <a:rPr lang="ru-RU" sz="3200" dirty="0" smtClean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Наступает женский день.</a:t>
            </a:r>
          </a:p>
          <a:p>
            <a:pPr algn="ctr"/>
            <a:r>
              <a:rPr lang="ru-RU" sz="3200" dirty="0" smtClean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Знаю: любит мама очень</a:t>
            </a:r>
          </a:p>
          <a:p>
            <a:pPr algn="ctr"/>
            <a:r>
              <a:rPr lang="ru-RU" sz="3200" dirty="0" smtClean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Розы, маки и сирень.</a:t>
            </a:r>
          </a:p>
          <a:p>
            <a:pPr algn="ctr"/>
            <a:r>
              <a:rPr lang="ru-RU" sz="3200" dirty="0" smtClean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Только в марте нет сирени,</a:t>
            </a:r>
          </a:p>
          <a:p>
            <a:pPr algn="ctr"/>
            <a:r>
              <a:rPr lang="ru-RU" sz="3200" dirty="0" smtClean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 и маков не достать…</a:t>
            </a:r>
          </a:p>
          <a:p>
            <a:pPr algn="ctr"/>
            <a:r>
              <a:rPr lang="ru-RU" sz="3200" dirty="0" smtClean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ведь можно на листочке</a:t>
            </a:r>
          </a:p>
          <a:p>
            <a:pPr algn="ctr"/>
            <a:r>
              <a:rPr lang="ru-RU" sz="3200" dirty="0" smtClean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цветы нарисовать!</a:t>
            </a:r>
          </a:p>
          <a:p>
            <a:pPr algn="ctr"/>
            <a:r>
              <a:rPr lang="ru-RU" sz="3200" dirty="0" smtClean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Приколю картинку эту</a:t>
            </a:r>
          </a:p>
          <a:p>
            <a:pPr algn="ctr"/>
            <a:r>
              <a:rPr lang="ru-RU" sz="3200" dirty="0" smtClean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над маминым столом,</a:t>
            </a:r>
          </a:p>
          <a:p>
            <a:pPr algn="ctr"/>
            <a:r>
              <a:rPr lang="ru-RU" sz="3200" dirty="0" smtClean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Утром маму дорогую</a:t>
            </a:r>
          </a:p>
          <a:p>
            <a:pPr algn="ctr"/>
            <a:r>
              <a:rPr lang="ru-RU" sz="3200" dirty="0" smtClean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Обниму и расцелую,</a:t>
            </a:r>
          </a:p>
          <a:p>
            <a:pPr algn="ctr"/>
            <a:r>
              <a:rPr lang="ru-RU" sz="3200" dirty="0" smtClean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поздравлю с Женским   днем! </a:t>
            </a:r>
            <a:endParaRPr lang="ru-RU" sz="3200" dirty="0">
              <a:solidFill>
                <a:srgbClr val="FF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цветы\flow00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b="43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4348" y="285728"/>
            <a:ext cx="8001056" cy="58477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АННА</a:t>
            </a:r>
          </a:p>
          <a:p>
            <a:pPr algn="ctr"/>
            <a:r>
              <a:rPr lang="ru-RU" sz="4000" b="1" cap="none" spc="0" dirty="0" smtClean="0">
                <a:ln w="1905"/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Аня – Анечка – Анюта,</a:t>
            </a:r>
          </a:p>
          <a:p>
            <a:pPr algn="ctr"/>
            <a:r>
              <a:rPr lang="ru-RU" sz="4000" b="1" dirty="0" smtClean="0">
                <a:ln w="1905"/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Анна – «Божья благодать».</a:t>
            </a:r>
          </a:p>
          <a:p>
            <a:pPr algn="ctr"/>
            <a:r>
              <a:rPr lang="ru-RU" sz="4000" b="1" cap="none" spc="0" dirty="0" smtClean="0">
                <a:ln w="1905"/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Голубая незабудка…</a:t>
            </a:r>
          </a:p>
          <a:p>
            <a:pPr algn="ctr"/>
            <a:r>
              <a:rPr lang="ru-RU" sz="4000" b="1" dirty="0" smtClean="0">
                <a:ln w="1905"/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добавить? Что сказать?</a:t>
            </a:r>
          </a:p>
          <a:p>
            <a:pPr algn="ctr"/>
            <a:r>
              <a:rPr lang="ru-RU" sz="4000" b="1" cap="none" spc="0" dirty="0" smtClean="0">
                <a:ln w="1905"/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Счастье в доме ты, родная,</a:t>
            </a:r>
          </a:p>
          <a:p>
            <a:pPr algn="ctr"/>
            <a:r>
              <a:rPr lang="ru-RU" sz="4000" b="1" dirty="0" smtClean="0">
                <a:ln w="1905"/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Всем вокруг тепло с тобой,</a:t>
            </a:r>
          </a:p>
          <a:p>
            <a:pPr algn="ctr"/>
            <a:r>
              <a:rPr lang="ru-RU" sz="4000" b="1" cap="none" spc="0" dirty="0" smtClean="0">
                <a:ln w="1905"/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Потому что, дорогая,</a:t>
            </a:r>
          </a:p>
          <a:p>
            <a:pPr algn="ctr"/>
            <a:r>
              <a:rPr lang="ru-RU" sz="4000" b="1" dirty="0" smtClean="0">
                <a:ln w="1905"/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 даёшь душе покой.</a:t>
            </a:r>
            <a:endParaRPr lang="ru-RU" sz="4000" b="1" cap="none" spc="0" dirty="0">
              <a:ln w="1905"/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цветы\foto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857232"/>
            <a:ext cx="8286808" cy="523220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 prst="angle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dirty="0" smtClean="0">
                <a:ln w="50800"/>
                <a:solidFill>
                  <a:srgbClr val="FFFF00"/>
                </a:solidFill>
              </a:rPr>
              <a:t>Екатерина</a:t>
            </a:r>
          </a:p>
          <a:p>
            <a:pPr algn="ctr"/>
            <a:r>
              <a:rPr lang="ru-RU" sz="4000" b="1" cap="none" spc="0" dirty="0" smtClean="0">
                <a:ln w="50800"/>
                <a:solidFill>
                  <a:srgbClr val="FFFF00"/>
                </a:solidFill>
                <a:effectLst/>
              </a:rPr>
              <a:t>Катя – Катенька, душа,</a:t>
            </a:r>
          </a:p>
          <a:p>
            <a:pPr algn="ctr"/>
            <a:r>
              <a:rPr lang="ru-RU" sz="4000" b="1" dirty="0" smtClean="0">
                <a:ln w="50800"/>
                <a:solidFill>
                  <a:srgbClr val="FFFF00"/>
                </a:solidFill>
              </a:rPr>
              <a:t>Ты собою хороша,</a:t>
            </a:r>
          </a:p>
          <a:p>
            <a:pPr algn="ctr"/>
            <a:r>
              <a:rPr lang="ru-RU" sz="4000" b="1" cap="none" spc="0" dirty="0" smtClean="0">
                <a:ln w="50800"/>
                <a:solidFill>
                  <a:srgbClr val="FFFF00"/>
                </a:solidFill>
                <a:effectLst/>
              </a:rPr>
              <a:t>И стоишь ты в жизни прочно.</a:t>
            </a:r>
          </a:p>
          <a:p>
            <a:pPr algn="ctr"/>
            <a:r>
              <a:rPr lang="ru-RU" sz="4000" b="1" dirty="0" smtClean="0">
                <a:ln w="50800"/>
                <a:solidFill>
                  <a:srgbClr val="FFFF00"/>
                </a:solidFill>
              </a:rPr>
              <a:t>Словно вольная река,</a:t>
            </a:r>
          </a:p>
          <a:p>
            <a:pPr algn="ctr"/>
            <a:r>
              <a:rPr lang="ru-RU" sz="4000" b="1" cap="none" spc="0" dirty="0" smtClean="0">
                <a:ln w="50800"/>
                <a:solidFill>
                  <a:srgbClr val="FFFF00"/>
                </a:solidFill>
                <a:effectLst/>
              </a:rPr>
              <a:t>Величава и горда.</a:t>
            </a:r>
          </a:p>
          <a:p>
            <a:pPr algn="ctr"/>
            <a:r>
              <a:rPr lang="ru-RU" sz="4000" b="1" dirty="0" smtClean="0">
                <a:ln w="50800"/>
                <a:solidFill>
                  <a:srgbClr val="FFFF00"/>
                </a:solidFill>
              </a:rPr>
              <a:t>Счастье, слава – всё тебе</a:t>
            </a:r>
          </a:p>
          <a:p>
            <a:pPr algn="ctr"/>
            <a:r>
              <a:rPr lang="ru-RU" sz="4000" b="1" cap="none" spc="0" dirty="0" smtClean="0">
                <a:ln w="50800"/>
                <a:solidFill>
                  <a:srgbClr val="FFFF00"/>
                </a:solidFill>
                <a:effectLst/>
              </a:rPr>
              <a:t>Наяву, а не во сне.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цветы\march8.jpg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357166"/>
            <a:ext cx="8358246" cy="58477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bliqueTopRigh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Милена</a:t>
            </a:r>
          </a:p>
          <a:p>
            <a:pPr algn="ctr"/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С детства просто заводная,</a:t>
            </a:r>
          </a:p>
          <a:p>
            <a:pPr algn="ctr"/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Чуть капризна, своенравна,</a:t>
            </a:r>
          </a:p>
          <a:p>
            <a:pPr algn="ctr"/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Всё ж мила и не коварна,</a:t>
            </a:r>
          </a:p>
          <a:p>
            <a:pPr algn="ctr"/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Симпатична и умна,</a:t>
            </a:r>
          </a:p>
          <a:p>
            <a:pPr algn="ctr"/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Не проспит зарю она,</a:t>
            </a:r>
          </a:p>
          <a:p>
            <a:pPr algn="ctr"/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Любит волю, словно птица,</a:t>
            </a:r>
          </a:p>
          <a:p>
            <a:pPr algn="ctr"/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Всё от жизни взять стремится.</a:t>
            </a:r>
          </a:p>
          <a:p>
            <a:pPr algn="ctr"/>
            <a:endParaRPr lang="ru-RU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цветы\209_med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127000" y="95250"/>
            <a:ext cx="8890000" cy="66675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214290"/>
            <a:ext cx="8072493" cy="566308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Даша  (М)</a:t>
            </a:r>
          </a:p>
          <a:p>
            <a:pPr algn="ctr"/>
            <a:r>
              <a:rPr lang="ru-RU" sz="4400" b="1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Даша – ясность, Даша свет,</a:t>
            </a:r>
          </a:p>
          <a:p>
            <a:pPr algn="ctr"/>
            <a:r>
              <a:rPr lang="ru-RU" sz="4400" b="1" cap="none" spc="0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Глаз её добрее нет.</a:t>
            </a:r>
          </a:p>
          <a:p>
            <a:pPr algn="ctr"/>
            <a:r>
              <a:rPr lang="ru-RU" sz="4400" b="1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 душа её светла,</a:t>
            </a:r>
          </a:p>
          <a:p>
            <a:pPr algn="ctr"/>
            <a:r>
              <a:rPr lang="ru-RU" sz="4400" b="1" cap="none" spc="0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Словно детская мечта,</a:t>
            </a:r>
          </a:p>
          <a:p>
            <a:pPr algn="ctr"/>
            <a:r>
              <a:rPr lang="ru-RU" sz="4400" b="1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Знает Даша, как ей жить,</a:t>
            </a:r>
          </a:p>
          <a:p>
            <a:pPr algn="ctr"/>
            <a:r>
              <a:rPr lang="ru-RU" sz="4400" b="1" cap="none" spc="0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Чем ей в жизни дорожить.</a:t>
            </a:r>
          </a:p>
          <a:p>
            <a:pPr algn="ctr"/>
            <a:endParaRPr lang="ru-RU" sz="4400" b="1" cap="none" spc="0" dirty="0">
              <a:ln w="1905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цветы\cvetima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28662" y="357166"/>
            <a:ext cx="7358113" cy="64633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Настя</a:t>
            </a:r>
          </a:p>
          <a:p>
            <a:pPr algn="ctr"/>
            <a:r>
              <a:rPr lang="ru-RU" sz="4000" b="1" cap="none" spc="0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Так благородна и мила,</a:t>
            </a:r>
          </a:p>
          <a:p>
            <a:pPr algn="ctr"/>
            <a:r>
              <a:rPr lang="ru-RU" sz="40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Так справедлива и умна,</a:t>
            </a:r>
          </a:p>
          <a:p>
            <a:pPr algn="ctr"/>
            <a:r>
              <a:rPr lang="ru-RU" sz="4000" b="1" cap="none" spc="0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Настюша любит помечтать,</a:t>
            </a:r>
          </a:p>
          <a:p>
            <a:pPr algn="ctr"/>
            <a:r>
              <a:rPr lang="ru-RU" sz="40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крыльях славы полетать…</a:t>
            </a:r>
          </a:p>
          <a:p>
            <a:pPr algn="ctr"/>
            <a:r>
              <a:rPr lang="ru-RU" sz="40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Настя – честная душа</a:t>
            </a:r>
          </a:p>
          <a:p>
            <a:pPr algn="ctr"/>
            <a:r>
              <a:rPr lang="ru-RU" sz="40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И, как хозяйка, хороша,</a:t>
            </a:r>
          </a:p>
          <a:p>
            <a:pPr algn="ctr"/>
            <a:r>
              <a:rPr lang="ru-RU" sz="40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Гостеприимна, весела</a:t>
            </a:r>
          </a:p>
          <a:p>
            <a:pPr algn="ctr"/>
            <a:r>
              <a:rPr lang="ru-RU" sz="40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Да будет жизнь её светла!</a:t>
            </a:r>
          </a:p>
          <a:p>
            <a:pPr algn="ctr"/>
            <a:endParaRPr lang="ru-RU" sz="4000" b="1" cap="none" spc="0" dirty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цветы\52771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14348" y="214290"/>
            <a:ext cx="7929618" cy="76944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Лиза (С)</a:t>
            </a:r>
          </a:p>
          <a:p>
            <a:pPr algn="ctr"/>
            <a:r>
              <a:rPr lang="ru-RU" sz="40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Лиза, Лизонька – душа,</a:t>
            </a:r>
          </a:p>
          <a:p>
            <a:pPr algn="ctr"/>
            <a:r>
              <a:rPr lang="ru-RU" sz="40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 собою хороша.</a:t>
            </a:r>
          </a:p>
          <a:p>
            <a:pPr algn="ctr"/>
            <a:r>
              <a:rPr lang="ru-RU" sz="40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Никого не дашь в обиду,</a:t>
            </a:r>
          </a:p>
          <a:p>
            <a:pPr algn="ctr"/>
            <a:r>
              <a:rPr lang="ru-RU" sz="40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Рада слабому помочь.</a:t>
            </a:r>
          </a:p>
          <a:p>
            <a:pPr algn="ctr"/>
            <a:r>
              <a:rPr lang="ru-RU" sz="40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 бываешь горделива,</a:t>
            </a:r>
          </a:p>
          <a:p>
            <a:pPr algn="ctr"/>
            <a:r>
              <a:rPr lang="ru-RU" sz="40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Словно реченька, бурлива,</a:t>
            </a:r>
          </a:p>
          <a:p>
            <a:pPr algn="ctr"/>
            <a:r>
              <a:rPr lang="ru-RU" sz="40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добра, умна, прекрасна,</a:t>
            </a:r>
          </a:p>
          <a:p>
            <a:pPr algn="ctr"/>
            <a:r>
              <a:rPr lang="ru-RU" sz="40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живёшь ты не напрасно.</a:t>
            </a:r>
          </a:p>
          <a:p>
            <a:pPr algn="ctr"/>
            <a:endParaRPr lang="ru-RU" sz="4000" b="1" dirty="0" smtClean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4000" b="1" dirty="0" smtClean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цветы\3205026.jpg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8929718" cy="59708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Даша (К)</a:t>
            </a:r>
          </a:p>
          <a:p>
            <a:pPr algn="ctr"/>
            <a:r>
              <a:rPr lang="ru-RU" sz="48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С</a:t>
            </a:r>
            <a:r>
              <a:rPr lang="ru-RU" sz="40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ловно зоренька, румяна,</a:t>
            </a:r>
          </a:p>
          <a:p>
            <a:pPr algn="ctr"/>
            <a:r>
              <a:rPr lang="ru-RU" sz="4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Словно реченька, светла,</a:t>
            </a:r>
          </a:p>
          <a:p>
            <a:pPr algn="ctr"/>
            <a:r>
              <a:rPr lang="ru-RU" sz="40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Ах ты, </a:t>
            </a:r>
            <a:r>
              <a:rPr lang="ru-RU" sz="4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Д</a:t>
            </a:r>
            <a:r>
              <a:rPr lang="ru-RU" sz="40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аша, наша </a:t>
            </a:r>
            <a:r>
              <a:rPr lang="ru-RU" sz="4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Д</a:t>
            </a:r>
            <a:r>
              <a:rPr lang="ru-RU" sz="40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аша,</a:t>
            </a:r>
          </a:p>
          <a:p>
            <a:pPr algn="ctr"/>
            <a:r>
              <a:rPr lang="ru-RU" sz="4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Всех парней с ума свела.</a:t>
            </a:r>
          </a:p>
          <a:p>
            <a:pPr algn="ctr"/>
            <a:r>
              <a:rPr lang="ru-RU" sz="40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То, сразив кого-то взглядом,</a:t>
            </a:r>
          </a:p>
          <a:p>
            <a:pPr algn="ctr"/>
            <a:r>
              <a:rPr lang="ru-RU" sz="4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То, лукаво сдвинув бровь,</a:t>
            </a:r>
          </a:p>
          <a:p>
            <a:pPr algn="ctr"/>
            <a:r>
              <a:rPr lang="ru-RU" sz="40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Промелькнёшь ты где-то рядом</a:t>
            </a:r>
          </a:p>
          <a:p>
            <a:pPr algn="ctr"/>
            <a:r>
              <a:rPr lang="ru-RU" sz="4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И растаешь дымкой вновь…</a:t>
            </a:r>
            <a:endParaRPr lang="ru-RU" sz="40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435</Words>
  <Application>Microsoft Office PowerPoint</Application>
  <PresentationFormat>Экран (4:3)</PresentationFormat>
  <Paragraphs>88</Paragraphs>
  <Slides>12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КОСТЯ</dc:creator>
  <cp:lastModifiedBy>Влад Гурницкий</cp:lastModifiedBy>
  <cp:revision>33</cp:revision>
  <dcterms:created xsi:type="dcterms:W3CDTF">2009-02-28T18:24:20Z</dcterms:created>
  <dcterms:modified xsi:type="dcterms:W3CDTF">2014-02-15T16:38:26Z</dcterms:modified>
</cp:coreProperties>
</file>