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33779" autoAdjust="0"/>
  </p:normalViewPr>
  <p:slideViewPr>
    <p:cSldViewPr>
      <p:cViewPr>
        <p:scale>
          <a:sx n="100" d="100"/>
          <a:sy n="100" d="100"/>
        </p:scale>
        <p:origin x="-21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AB84C-5DEA-423D-B43B-C636B65E0CA4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AD988-5E65-4D12-96D6-9959A8EED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AD988-5E65-4D12-96D6-9959A8EEDE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AD988-5E65-4D12-96D6-9959A8EEDE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9F96-ACA8-4A82-A98F-DCD22ABDE97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1A29-3984-4451-8935-CAE36434C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9F96-ACA8-4A82-A98F-DCD22ABDE97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1A29-3984-4451-8935-CAE36434C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9F96-ACA8-4A82-A98F-DCD22ABDE97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1A29-3984-4451-8935-CAE36434C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9F96-ACA8-4A82-A98F-DCD22ABDE97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1A29-3984-4451-8935-CAE36434C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9F96-ACA8-4A82-A98F-DCD22ABDE97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1A29-3984-4451-8935-CAE36434C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9F96-ACA8-4A82-A98F-DCD22ABDE97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1A29-3984-4451-8935-CAE36434C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9F96-ACA8-4A82-A98F-DCD22ABDE97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1A29-3984-4451-8935-CAE36434C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9F96-ACA8-4A82-A98F-DCD22ABDE97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1A29-3984-4451-8935-CAE36434C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9F96-ACA8-4A82-A98F-DCD22ABDE97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1A29-3984-4451-8935-CAE36434C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9F96-ACA8-4A82-A98F-DCD22ABDE97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1A29-3984-4451-8935-CAE36434C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9F96-ACA8-4A82-A98F-DCD22ABDE97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1A29-3984-4451-8935-CAE36434C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09F96-ACA8-4A82-A98F-DCD22ABDE978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1A29-3984-4451-8935-CAE36434C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ru.wikipedia.org/wiki/%D0%9A%D0%B5%D1%80%D0%B0%D0%BC%D0%B8%D0%BA%D0%B0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ru.wikipedia.org/wiki/%D0%9D%D0%B5%D0%BC%D0%B5%D1%86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ru.wikipedia.org/wiki/%D0%9A%D0%B0%D1%84%D0%B5%D0%BB%D1%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es.ru/all-russian/russian-dictionary-Ozhegov-term-30047.htm" TargetMode="External"/><Relationship Id="rId2" Type="http://schemas.openxmlformats.org/officeDocument/2006/relationships/hyperlink" Target="http://www.pechy.ru/izrazec_kostr_rosp-9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643205"/>
          </a:xfrm>
        </p:spPr>
        <p:txBody>
          <a:bodyPr/>
          <a:lstStyle/>
          <a:p>
            <a:r>
              <a:rPr lang="ru-RU" dirty="0" smtClean="0"/>
              <a:t>Рельеф. Барельеф. Горельеф. Изразцы.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Автор презентации</a:t>
            </a:r>
          </a:p>
          <a:p>
            <a:pPr>
              <a:lnSpc>
                <a:spcPct val="90000"/>
              </a:lnSpc>
            </a:pPr>
            <a:r>
              <a:rPr lang="ru-RU" dirty="0" err="1" smtClean="0"/>
              <a:t>Картовенкова</a:t>
            </a:r>
            <a:r>
              <a:rPr lang="ru-RU" dirty="0" smtClean="0"/>
              <a:t> В.Ф.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учитель начальных классов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 МОУ лицея №10 города Советска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7429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РЕЛЬЕ́Ф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b="1" dirty="0" smtClean="0"/>
              <a:t>1.</a:t>
            </a:r>
            <a:r>
              <a:rPr lang="ru-RU" dirty="0" smtClean="0"/>
              <a:t> Строение земной поверхности, совокупность неровностей суши, океанского и морского дна. </a:t>
            </a:r>
            <a:r>
              <a:rPr lang="ru-RU" i="1" dirty="0" smtClean="0"/>
              <a:t>Горный </a:t>
            </a:r>
            <a:r>
              <a:rPr lang="ru-RU" i="1" dirty="0" err="1" smtClean="0"/>
              <a:t>рельеф.Рельеф</a:t>
            </a:r>
            <a:r>
              <a:rPr lang="ru-RU" i="1" dirty="0" smtClean="0"/>
              <a:t> местности.</a:t>
            </a:r>
            <a:endParaRPr lang="ru-RU" dirty="0" smtClean="0"/>
          </a:p>
          <a:p>
            <a:r>
              <a:rPr lang="ru-RU" b="1" dirty="0" smtClean="0"/>
              <a:t>2.</a:t>
            </a:r>
            <a:r>
              <a:rPr lang="ru-RU" dirty="0" smtClean="0"/>
              <a:t> Выпуклость, выпуклое изображение на плоскости. </a:t>
            </a:r>
          </a:p>
          <a:p>
            <a:r>
              <a:rPr lang="ru-RU" b="1" dirty="0" smtClean="0"/>
              <a:t>3.</a:t>
            </a:r>
            <a:r>
              <a:rPr lang="ru-RU" dirty="0" smtClean="0"/>
              <a:t> Вид скульптуры, в котором изображение является выпуклым или углублённым по отношению к плоскости фона (спец.).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071810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214686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785794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Барельеф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6286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</a:t>
            </a:r>
            <a:r>
              <a:rPr lang="ru-RU" sz="1400" dirty="0" smtClean="0"/>
              <a:t>ыпуклое изображение отдельных человеческих фигур, целых групп или каких-либо предметов, из которого фигуры выступают не более чем наполовину своего объема. Они делаются из разных материалов: вылепливаются из глины, высекаются из мрамора или камня, вырезываются из дерева или отливаются из алебастра и из </a:t>
            </a:r>
            <a:r>
              <a:rPr lang="ru-RU" sz="1400" b="1" dirty="0" smtClean="0"/>
              <a:t>бронзы.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86058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58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5286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Горельеф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71480"/>
            <a:ext cx="650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ид скульптуры, высокий рельеф, в котором выпуклое изображение сильно выступает над плоскостью фона (более чем на половину своего объёма).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643050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Изразцы́</a:t>
            </a:r>
            <a:r>
              <a:rPr lang="ru-RU" sz="1600" dirty="0" smtClean="0"/>
              <a:t> (</a:t>
            </a:r>
            <a:r>
              <a:rPr lang="ru-RU" sz="1600" i="1" dirty="0" smtClean="0"/>
              <a:t>Кафель</a:t>
            </a:r>
            <a:r>
              <a:rPr lang="ru-RU" sz="1600" dirty="0" smtClean="0"/>
              <a:t> от </a:t>
            </a:r>
            <a:r>
              <a:rPr lang="ru-RU" sz="1600" dirty="0" smtClean="0">
                <a:hlinkClick r:id="rId2" tooltip="Немецкий язык"/>
              </a:rPr>
              <a:t>нем.</a:t>
            </a:r>
            <a:r>
              <a:rPr lang="ru-RU" sz="1600" dirty="0" smtClean="0"/>
              <a:t> </a:t>
            </a:r>
            <a:r>
              <a:rPr lang="ru-RU" sz="1600" i="1" dirty="0" err="1" smtClean="0"/>
              <a:t>Kachel</a:t>
            </a:r>
            <a:r>
              <a:rPr lang="ru-RU" sz="1600" dirty="0" smtClean="0"/>
              <a:t>) — </a:t>
            </a:r>
            <a:r>
              <a:rPr lang="ru-RU" sz="1600" dirty="0" smtClean="0">
                <a:hlinkClick r:id="rId3" tooltip="Керамика"/>
              </a:rPr>
              <a:t>керамические</a:t>
            </a:r>
            <a:r>
              <a:rPr lang="ru-RU" sz="1600" dirty="0" smtClean="0"/>
              <a:t> (глиняные) плитки специальной коробчатой формы, разновидность </a:t>
            </a:r>
            <a:r>
              <a:rPr lang="ru-RU" sz="1600" dirty="0" smtClean="0">
                <a:hlinkClick r:id="rId4" tooltip="Кафель"/>
              </a:rPr>
              <a:t>кафеля</a:t>
            </a:r>
            <a:r>
              <a:rPr lang="ru-RU" sz="1600" dirty="0" smtClean="0"/>
              <a:t>, предназначенная для облицовки стен, печей, каминов, фасадов зданий.</a:t>
            </a:r>
            <a:endParaRPr lang="ru-RU" sz="16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596" y="2357430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643314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785926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2000240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 презентации использовались материалы с сайтов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 http://www.pechy.ru/izrazec_kostr_rosp-9. http://www.pechy.ru/izrazec_kostr_rosp-9.html html </a:t>
            </a:r>
            <a:r>
              <a:rPr lang="en-US" sz="1800" dirty="0" smtClean="0"/>
              <a:t>h</a:t>
            </a:r>
          </a:p>
          <a:p>
            <a:r>
              <a:rPr lang="en-US" sz="1800" dirty="0" smtClean="0"/>
              <a:t> </a:t>
            </a:r>
            <a:r>
              <a:rPr lang="en-US" sz="1800" dirty="0" smtClean="0">
                <a:hlinkClick r:id="rId3"/>
              </a:rPr>
              <a:t>http://www.classes.ru/all-russian/russian-dictionary-Ozhegov-term-30047.htm</a:t>
            </a:r>
            <a:endParaRPr lang="en-US" sz="1800" dirty="0" smtClean="0"/>
          </a:p>
          <a:p>
            <a:r>
              <a:rPr lang="en-US" sz="1800" dirty="0" smtClean="0"/>
              <a:t>http://ru.wikipedia.org/wiki/</a:t>
            </a:r>
            <a:endParaRPr lang="ru-RU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182</Words>
  <Application>Microsoft Office PowerPoint</Application>
  <PresentationFormat>Экран (4:3)</PresentationFormat>
  <Paragraphs>24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Рельеф. Барельеф. Горельеф. Изразцы.</vt:lpstr>
      <vt:lpstr>Слайд 2</vt:lpstr>
      <vt:lpstr>Слайд 3</vt:lpstr>
      <vt:lpstr>Слайд 4</vt:lpstr>
      <vt:lpstr>Изразцы́ (Кафель от нем. Kachel) — керамические (глиняные) плитки специальной коробчатой формы, разновидность кафеля, предназначенная для облицовки стен, печей, каминов, фасадов зданий.</vt:lpstr>
      <vt:lpstr>В презентации использовались материалы с сайтов: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</dc:title>
  <dc:creator>1</dc:creator>
  <cp:lastModifiedBy>1</cp:lastModifiedBy>
  <cp:revision>19</cp:revision>
  <dcterms:created xsi:type="dcterms:W3CDTF">2011-11-08T17:31:27Z</dcterms:created>
  <dcterms:modified xsi:type="dcterms:W3CDTF">2011-11-29T19:57:05Z</dcterms:modified>
</cp:coreProperties>
</file>