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67" r:id="rId4"/>
    <p:sldId id="258" r:id="rId5"/>
    <p:sldId id="259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479FEED-D7B5-4400-8B69-F45D68C8131D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E3F57B6-140F-4AE2-8742-29289276E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FEED-D7B5-4400-8B69-F45D68C8131D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57B6-140F-4AE2-8742-29289276E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FEED-D7B5-4400-8B69-F45D68C8131D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57B6-140F-4AE2-8742-29289276E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FEED-D7B5-4400-8B69-F45D68C8131D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57B6-140F-4AE2-8742-29289276E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FEED-D7B5-4400-8B69-F45D68C8131D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57B6-140F-4AE2-8742-29289276E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FEED-D7B5-4400-8B69-F45D68C8131D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57B6-140F-4AE2-8742-29289276E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79FEED-D7B5-4400-8B69-F45D68C8131D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E3F57B6-140F-4AE2-8742-29289276E9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479FEED-D7B5-4400-8B69-F45D68C8131D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E3F57B6-140F-4AE2-8742-29289276E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FEED-D7B5-4400-8B69-F45D68C8131D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57B6-140F-4AE2-8742-29289276E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FEED-D7B5-4400-8B69-F45D68C8131D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57B6-140F-4AE2-8742-29289276E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FEED-D7B5-4400-8B69-F45D68C8131D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57B6-140F-4AE2-8742-29289276E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479FEED-D7B5-4400-8B69-F45D68C8131D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E3F57B6-140F-4AE2-8742-29289276E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сграффито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Урок технологии в 4 классе. Подготовила </a:t>
            </a:r>
            <a:r>
              <a:rPr lang="ru-RU" sz="1800" dirty="0" err="1" smtClean="0"/>
              <a:t>Картовенкова</a:t>
            </a:r>
            <a:r>
              <a:rPr lang="ru-RU" sz="1800" dirty="0" smtClean="0"/>
              <a:t> Валентина Фёдоровна учитель МОУ лицея №10 города Советска</a:t>
            </a:r>
            <a:endParaRPr lang="ru-RU" sz="1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1800" dirty="0" smtClean="0"/>
              <a:t>А)Верба</a:t>
            </a:r>
            <a:r>
              <a:rPr lang="ru-RU" sz="1800" dirty="0"/>
              <a:t>. Основа – зеленый или коричневый картон. Пластилин: нижний слой – коричневый, средний – желтый или белый, верхний – </a:t>
            </a:r>
            <a:r>
              <a:rPr lang="ru-RU" sz="1800" dirty="0" err="1"/>
              <a:t>голубой</a:t>
            </a:r>
            <a:r>
              <a:rPr lang="ru-RU" sz="1800" dirty="0"/>
              <a:t> или </a:t>
            </a:r>
            <a:r>
              <a:rPr lang="ru-RU" sz="1800" dirty="0" err="1"/>
              <a:t>розовый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>
              <a:buNone/>
            </a:pPr>
            <a:r>
              <a:rPr lang="ru-RU" sz="1800" dirty="0" smtClean="0"/>
              <a:t>     В)Мимоза</a:t>
            </a:r>
            <a:r>
              <a:rPr lang="ru-RU" sz="1800" dirty="0"/>
              <a:t>. Основа – зеленый картон. Пластилин: нижний слой – зеленый, средний – желтый, верхний – белый, </a:t>
            </a:r>
            <a:r>
              <a:rPr lang="ru-RU" sz="1800" dirty="0" err="1"/>
              <a:t>голубой</a:t>
            </a:r>
            <a:r>
              <a:rPr lang="ru-RU" sz="1800" dirty="0"/>
              <a:t>, </a:t>
            </a:r>
            <a:r>
              <a:rPr lang="ru-RU" sz="1800" dirty="0" err="1"/>
              <a:t>розовый</a:t>
            </a:r>
            <a:r>
              <a:rPr lang="ru-RU" sz="1800" dirty="0"/>
              <a:t> </a:t>
            </a:r>
          </a:p>
          <a:p>
            <a:pPr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Г) Астры</a:t>
            </a:r>
            <a:endParaRPr lang="ru-RU" sz="1800" dirty="0"/>
          </a:p>
        </p:txBody>
      </p:sp>
      <p:pic>
        <p:nvPicPr>
          <p:cNvPr id="6" name="Рисунок 5" descr="http://nsc.1september.ru/2004/08/3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4429132"/>
            <a:ext cx="164307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42910" y="1285860"/>
            <a:ext cx="828680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Б)Подснежники</a:t>
            </a:r>
            <a:r>
              <a:rPr lang="ru-RU" dirty="0"/>
              <a:t>. Основа – металлизированный картон. Пластилин: нижний слой зеленый, средний – белый, верхний – </a:t>
            </a:r>
            <a:r>
              <a:rPr lang="ru-RU" dirty="0" err="1"/>
              <a:t>голубой</a:t>
            </a:r>
            <a:endParaRPr lang="ru-RU" dirty="0"/>
          </a:p>
        </p:txBody>
      </p:sp>
      <p:pic>
        <p:nvPicPr>
          <p:cNvPr id="8" name="Рисунок 7" descr="http://nsc.1september.ru/2004/08/30.gif"/>
          <p:cNvPicPr/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14744" y="1928802"/>
            <a:ext cx="16764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4429132"/>
            <a:ext cx="192882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СГРАФФИТО </a:t>
            </a:r>
            <a:br>
              <a:rPr lang="ru-RU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(</a:t>
            </a:r>
            <a:r>
              <a:rPr lang="ru-RU" dirty="0" err="1" smtClean="0"/>
              <a:t>Итал</a:t>
            </a:r>
            <a:r>
              <a:rPr lang="ru-RU" dirty="0" smtClean="0"/>
              <a:t>. </a:t>
            </a:r>
            <a:r>
              <a:rPr lang="ru-RU" dirty="0" err="1" smtClean="0"/>
              <a:t>sgraffito</a:t>
            </a:r>
            <a:r>
              <a:rPr lang="ru-RU" dirty="0" smtClean="0"/>
              <a:t> или </a:t>
            </a:r>
            <a:r>
              <a:rPr lang="ru-RU" dirty="0" err="1" smtClean="0"/>
              <a:t>graffito</a:t>
            </a:r>
            <a:r>
              <a:rPr lang="ru-RU" dirty="0" smtClean="0"/>
              <a:t>, букв. - выцарапанный) - разновидность монументально-декоративной живописи. Выполняется в два-три цвета специальными металлическими инструментами. Техника сграффито заключается в процарапывании рисунка по тонкому верхнему окрашенному слою штукатурки до обнажения нижнего, контрастно слоя. Или же в соскабливании отдельных участков нанесенных друг на друга тонких разноцветных слоев штукатурки. Одним из древних применений этого способа изображения была архаическая вазопись Греции и Этрурии. В XV-XVII вв. сграффито активно применялось в Италии для украшения фасадов. Именно оттуда эта техника пришла в Центральную Европу - Германию, Чехию, другие страны. В XX в. сграффито по-прежнему широко применяется в монументально-декоративном искусстве.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Ренессансный замок в </a:t>
            </a:r>
            <a:r>
              <a:rPr lang="ru-RU" sz="1800" dirty="0" err="1" smtClean="0"/>
              <a:t>Литомишле</a:t>
            </a:r>
            <a:r>
              <a:rPr lang="ru-RU" sz="1800" dirty="0" smtClean="0"/>
              <a:t> (Чехия)</a:t>
            </a:r>
            <a:r>
              <a:rPr lang="ru-RU" sz="1800" dirty="0"/>
              <a:t>.</a:t>
            </a:r>
            <a:r>
              <a:rPr lang="ru-RU" sz="1800" dirty="0" smtClean="0"/>
              <a:t>Замок в </a:t>
            </a:r>
            <a:r>
              <a:rPr lang="ru-RU" sz="1800" dirty="0" err="1" smtClean="0"/>
              <a:t>Красичине</a:t>
            </a:r>
            <a:r>
              <a:rPr lang="ru-RU" sz="1800" dirty="0"/>
              <a:t> </a:t>
            </a:r>
            <a:r>
              <a:rPr lang="ru-RU" sz="1800" dirty="0" smtClean="0"/>
              <a:t>(</a:t>
            </a:r>
            <a:r>
              <a:rPr lang="ru-RU" sz="1800" dirty="0"/>
              <a:t>П</a:t>
            </a:r>
            <a:r>
              <a:rPr lang="ru-RU" sz="1800" dirty="0" smtClean="0"/>
              <a:t>ольша).</a:t>
            </a:r>
            <a:endParaRPr lang="ru-RU" sz="1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047750" y="3440906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238750" y="3440906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ТЕХНИКА ВЫПОЛНЕНИЯ СГРАФФИТО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1)Подготовка поверхности для сграффито</a:t>
            </a:r>
          </a:p>
          <a:p>
            <a:pPr>
              <a:buNone/>
            </a:pPr>
            <a:r>
              <a:rPr lang="ru-RU" b="1" dirty="0" smtClean="0"/>
              <a:t>    2)Нанесение рисунка</a:t>
            </a:r>
          </a:p>
          <a:p>
            <a:pPr>
              <a:buNone/>
            </a:pPr>
            <a:r>
              <a:rPr lang="ru-RU" b="1" dirty="0" smtClean="0"/>
              <a:t>    3) </a:t>
            </a:r>
            <a:r>
              <a:rPr lang="ru-RU" b="1" dirty="0" err="1" smtClean="0"/>
              <a:t>Выцарапывание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Инструменты и приспособления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944372" y="2249488"/>
            <a:ext cx="3255256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Двухцветное сграффито на фасаде здания .Чехия </a:t>
            </a:r>
            <a:r>
              <a:rPr lang="ru-RU" dirty="0" err="1" smtClean="0"/>
              <a:t>г.Микулов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314700" y="2506663"/>
            <a:ext cx="2514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натюрморт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95227" y="2249488"/>
            <a:ext cx="535354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котик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67126" y="2249488"/>
            <a:ext cx="3009748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дерево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28875" y="2854325"/>
            <a:ext cx="42862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105</TotalTime>
  <Words>253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сграффито</vt:lpstr>
      <vt:lpstr>СГРАФФИТО  </vt:lpstr>
      <vt:lpstr> Ренессансный замок в Литомишле (Чехия).Замок в Красичине (Польша).</vt:lpstr>
      <vt:lpstr>ТЕХНИКА ВЫПОЛНЕНИЯ СГРАФФИТО</vt:lpstr>
      <vt:lpstr>Инструменты и приспособления</vt:lpstr>
      <vt:lpstr>Двухцветное сграффито на фасаде здания .Чехия г.Микулов</vt:lpstr>
      <vt:lpstr>натюрморт</vt:lpstr>
      <vt:lpstr>котик</vt:lpstr>
      <vt:lpstr>дерево</vt:lpstr>
      <vt:lpstr>А)Верба. Основа – зеленый или коричневый картон. Пластилин: нижний слой – коричневый, средний – желтый или белый, верхний – голубой или розовый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сграффито</dc:title>
  <dc:creator>1</dc:creator>
  <cp:lastModifiedBy>1</cp:lastModifiedBy>
  <cp:revision>12</cp:revision>
  <dcterms:created xsi:type="dcterms:W3CDTF">2011-11-20T18:22:16Z</dcterms:created>
  <dcterms:modified xsi:type="dcterms:W3CDTF">2011-11-20T20:13:46Z</dcterms:modified>
</cp:coreProperties>
</file>