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84" r:id="rId2"/>
    <p:sldId id="257" r:id="rId3"/>
    <p:sldId id="258" r:id="rId4"/>
    <p:sldId id="259" r:id="rId5"/>
    <p:sldId id="262" r:id="rId6"/>
    <p:sldId id="260" r:id="rId7"/>
    <p:sldId id="266" r:id="rId8"/>
    <p:sldId id="263" r:id="rId9"/>
    <p:sldId id="267" r:id="rId10"/>
    <p:sldId id="261" r:id="rId11"/>
    <p:sldId id="275" r:id="rId12"/>
    <p:sldId id="276" r:id="rId13"/>
    <p:sldId id="277" r:id="rId14"/>
    <p:sldId id="278" r:id="rId15"/>
    <p:sldId id="279" r:id="rId16"/>
    <p:sldId id="264" r:id="rId17"/>
    <p:sldId id="265" r:id="rId18"/>
    <p:sldId id="281" r:id="rId19"/>
    <p:sldId id="282" r:id="rId20"/>
    <p:sldId id="280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AA696-577B-4785-9D58-F5E1F60CFBA5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E4393-DE37-475E-BE40-4DBE1C77B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95BF-351C-47E1-AE55-89EBD7C9B718}" type="datetime1">
              <a:rPr lang="ru-RU" smtClean="0"/>
              <a:t>01.03.2015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99E8-D564-4C83-8AEA-9113CD86C7AF}" type="datetime1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A54B-B55A-444A-847A-AAE23F7AEDF4}" type="datetime1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18F-5C65-4094-A300-1750EC4F86E9}" type="datetime1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64A7-74BF-482C-9666-CE5386F7D4AC}" type="datetime1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C36D-24AC-4EC7-8916-6EB4D6C139DA}" type="datetime1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79E2-AC76-4B19-8A1E-FEDF4BB9262A}" type="datetime1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5ED-3619-469B-8FA2-1AD9BDA40528}" type="datetime1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003A-F800-4E3B-9BCD-08629E5E951A}" type="datetime1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CB4-D8C4-4652-91C7-8816577FDF0A}" type="datetime1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C17-574B-4AC7-A7B6-138AD0EBE1C0}" type="datetime1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D07F92-CEEC-47CD-8C20-53BBF49BC75D}" type="datetime1">
              <a:rPr lang="ru-RU" smtClean="0"/>
              <a:t>01.03.2015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ic.academic.ru/dic.nsf/mas/25899/%D0%BB%D0%B5%D1%81%D0%BD%D0%B8%D0%B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  <p:pic>
        <p:nvPicPr>
          <p:cNvPr id="2050" name="Picture 2" descr="C:\Users\Пользователь\Desktop\ehmblema_bez_nadpisi-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14356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           Семья слов</a:t>
            </a:r>
            <a:endParaRPr lang="ru-RU" sz="6600" b="1" dirty="0"/>
          </a:p>
        </p:txBody>
      </p:sp>
      <p:pic>
        <p:nvPicPr>
          <p:cNvPr id="4" name="Содержимое 3" descr="http://www.helpmammy.ru/images/risunki/291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14414" y="2000240"/>
            <a:ext cx="6715172" cy="442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/>
          <a:lstStyle/>
          <a:p>
            <a:r>
              <a:rPr lang="ru-RU" b="1" dirty="0" smtClean="0"/>
              <a:t>Разбор слова по составу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/>
                <a:cs typeface="Times New Roman"/>
              </a:rPr>
              <a:t>1.Окончание </a:t>
            </a:r>
            <a:r>
              <a:rPr lang="ru-RU" sz="4400" b="1" dirty="0" smtClean="0">
                <a:latin typeface="Times New Roman"/>
                <a:cs typeface="Times New Roman"/>
              </a:rPr>
              <a:t>⁯   </a:t>
            </a:r>
          </a:p>
          <a:p>
            <a:pPr>
              <a:buNone/>
            </a:pPr>
            <a:r>
              <a:rPr lang="ru-RU" sz="3200" b="1" dirty="0" smtClean="0">
                <a:latin typeface="Times New Roman"/>
                <a:cs typeface="Times New Roman"/>
              </a:rPr>
              <a:t>2. основа слова </a:t>
            </a:r>
          </a:p>
          <a:p>
            <a:pPr>
              <a:buNone/>
            </a:pPr>
            <a:r>
              <a:rPr lang="ru-RU" sz="3200" b="1" dirty="0" smtClean="0">
                <a:latin typeface="Times New Roman"/>
                <a:cs typeface="Times New Roman"/>
              </a:rPr>
              <a:t>3.Корень   </a:t>
            </a:r>
          </a:p>
          <a:p>
            <a:pPr>
              <a:buNone/>
            </a:pPr>
            <a:r>
              <a:rPr lang="ru-RU" sz="3200" b="1" dirty="0" smtClean="0">
                <a:latin typeface="Times New Roman"/>
                <a:cs typeface="Times New Roman"/>
              </a:rPr>
              <a:t>4.Приставка</a:t>
            </a:r>
          </a:p>
          <a:p>
            <a:pPr>
              <a:buNone/>
            </a:pPr>
            <a:r>
              <a:rPr lang="ru-RU" sz="3200" b="1" dirty="0" smtClean="0">
                <a:latin typeface="Times New Roman"/>
                <a:cs typeface="Times New Roman"/>
              </a:rPr>
              <a:t>5. суффикс</a:t>
            </a:r>
            <a:endParaRPr lang="ru-RU" sz="32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35896" y="270892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35896" y="299695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16016" y="270892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Копия ry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71962" y="3328987"/>
            <a:ext cx="600075" cy="200025"/>
          </a:xfrm>
          <a:prstGeom prst="rect">
            <a:avLst/>
          </a:prstGeom>
        </p:spPr>
      </p:pic>
      <p:pic>
        <p:nvPicPr>
          <p:cNvPr id="15" name="Рисунок 14" descr="Копия (2) ry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4005064"/>
            <a:ext cx="731158" cy="216024"/>
          </a:xfrm>
          <a:prstGeom prst="rect">
            <a:avLst/>
          </a:prstGeom>
        </p:spPr>
      </p:pic>
      <p:pic>
        <p:nvPicPr>
          <p:cNvPr id="16" name="Рисунок 15" descr="Копия (3) ry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4509120"/>
            <a:ext cx="808856" cy="6319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Проверка</a:t>
            </a:r>
            <a:endParaRPr lang="ru-RU" b="1" dirty="0"/>
          </a:p>
        </p:txBody>
      </p:sp>
      <p:pic>
        <p:nvPicPr>
          <p:cNvPr id="6" name="Содержимое 5" descr="C:\Documents and Settings\Пользователь1\Рабочий стол\Копия ry2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42910" y="3071811"/>
            <a:ext cx="300039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Лесной, </a:t>
            </a:r>
          </a:p>
          <a:p>
            <a:r>
              <a:rPr lang="ru-RU" sz="4000" dirty="0" smtClean="0"/>
              <a:t>лесок, </a:t>
            </a:r>
          </a:p>
          <a:p>
            <a:r>
              <a:rPr lang="ru-RU" sz="4000" dirty="0" smtClean="0"/>
              <a:t>лесище, </a:t>
            </a:r>
          </a:p>
          <a:p>
            <a:r>
              <a:rPr lang="ru-RU" sz="4000" dirty="0" smtClean="0"/>
              <a:t>лесистый </a:t>
            </a:r>
            <a:endParaRPr lang="ru-RU" sz="4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Пользователь1\Рабочий стол\Копия ry2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42910" y="2714620"/>
            <a:ext cx="3429024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перелесок</a:t>
            </a:r>
            <a:endParaRPr lang="ru-RU" sz="4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:\Documents and Settings\Пользователь1\Рабочий стол\Копия ry2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42976" y="3214686"/>
            <a:ext cx="278608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лес</a:t>
            </a:r>
            <a:endParaRPr lang="ru-RU" sz="5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:\Documents and Settings\Пользователь1\Рабочий стол\Копия ry2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85786" y="2857496"/>
            <a:ext cx="3571900" cy="9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4800" dirty="0" smtClean="0"/>
          </a:p>
          <a:p>
            <a:r>
              <a:rPr lang="ru-RU" sz="4800" dirty="0" smtClean="0"/>
              <a:t>Лесостепь,</a:t>
            </a:r>
          </a:p>
          <a:p>
            <a:r>
              <a:rPr lang="ru-RU" sz="4800" dirty="0" smtClean="0"/>
              <a:t>лесовод</a:t>
            </a:r>
            <a:endParaRPr lang="ru-RU" sz="4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Лесовод- специалист по лесоводству.</a:t>
            </a:r>
            <a:endParaRPr lang="ru-RU" b="1" dirty="0"/>
          </a:p>
        </p:txBody>
      </p:sp>
      <p:pic>
        <p:nvPicPr>
          <p:cNvPr id="6" name="Содержимое 5" descr="1352147446_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90725" y="2191544"/>
            <a:ext cx="5162550" cy="387667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hlinkClick r:id="rId2"/>
              </a:rPr>
              <a:t>Лесник</a:t>
            </a:r>
            <a:r>
              <a:rPr lang="ru-RU" b="1" dirty="0" smtClean="0"/>
              <a:t>  -лесной сторож; работник лесного хозяйства.</a:t>
            </a:r>
            <a:endParaRPr lang="ru-RU" b="1" dirty="0"/>
          </a:p>
        </p:txBody>
      </p:sp>
      <p:pic>
        <p:nvPicPr>
          <p:cNvPr id="4" name="Содержимое 3" descr="8c2a8801_resizedScaled_200to16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63688" y="2708920"/>
            <a:ext cx="4366344" cy="349307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G:\работы детей\03 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3144335"/>
            <a:ext cx="5143536" cy="3713665"/>
          </a:xfrm>
          <a:prstGeom prst="rect">
            <a:avLst/>
          </a:prstGeom>
          <a:noFill/>
        </p:spPr>
      </p:pic>
      <p:pic>
        <p:nvPicPr>
          <p:cNvPr id="1029" name="Picture 5" descr="G:\работы детей\03 0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571480"/>
            <a:ext cx="2643206" cy="5715040"/>
          </a:xfrm>
          <a:prstGeom prst="rect">
            <a:avLst/>
          </a:prstGeom>
          <a:noFill/>
        </p:spPr>
      </p:pic>
      <p:pic>
        <p:nvPicPr>
          <p:cNvPr id="1030" name="Picture 6" descr="G:\работы детей\03 0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642918"/>
            <a:ext cx="4768809" cy="2571768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работы детей\03 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00042"/>
            <a:ext cx="3000396" cy="5880096"/>
          </a:xfrm>
          <a:prstGeom prst="rect">
            <a:avLst/>
          </a:prstGeom>
          <a:noFill/>
        </p:spPr>
      </p:pic>
      <p:pic>
        <p:nvPicPr>
          <p:cNvPr id="2051" name="Picture 3" descr="G:\работы детей\03 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642918"/>
            <a:ext cx="4329114" cy="3145083"/>
          </a:xfrm>
          <a:prstGeom prst="rect">
            <a:avLst/>
          </a:prstGeom>
          <a:noFill/>
        </p:spPr>
      </p:pic>
      <p:pic>
        <p:nvPicPr>
          <p:cNvPr id="2053" name="Picture 5" descr="G:\работы детей\03 0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3643314"/>
            <a:ext cx="4983123" cy="2634143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Разгадайте ребус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0" i="1" dirty="0" smtClean="0"/>
              <a:t>   7я</a:t>
            </a:r>
            <a:endParaRPr lang="ru-RU" sz="200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71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Продолжите предложения: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Было интересно…</a:t>
            </a:r>
          </a:p>
          <a:p>
            <a:r>
              <a:rPr lang="ru-RU" sz="4800" dirty="0" smtClean="0"/>
              <a:t>Теперь я могу…</a:t>
            </a:r>
          </a:p>
          <a:p>
            <a:r>
              <a:rPr lang="ru-RU" sz="4800" dirty="0" smtClean="0"/>
              <a:t>Мне понравилось…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Solnishno_png_500x500_q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8215338" cy="6177957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900" dirty="0" smtClean="0"/>
              <a:t/>
            </a:r>
            <a:br>
              <a:rPr lang="ru-RU" sz="8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 </a:t>
            </a:r>
            <a:r>
              <a:rPr lang="ru-RU" sz="8000" b="1" dirty="0" smtClean="0"/>
              <a:t>семья</a:t>
            </a:r>
            <a:endParaRPr lang="ru-RU" sz="8000" b="1" dirty="0"/>
          </a:p>
        </p:txBody>
      </p:sp>
      <p:pic>
        <p:nvPicPr>
          <p:cNvPr id="4" name="Содержимое 3" descr="0_a727d_5af330aa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Волчья семья</a:t>
            </a:r>
            <a:endParaRPr lang="ru-RU" b="1" dirty="0"/>
          </a:p>
        </p:txBody>
      </p:sp>
      <p:pic>
        <p:nvPicPr>
          <p:cNvPr id="4" name="Содержимое 3" descr="preview_mirro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58741" y="1935163"/>
            <a:ext cx="5626517" cy="438943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Семья лебедей</a:t>
            </a:r>
            <a:endParaRPr lang="ru-RU" b="1" dirty="0"/>
          </a:p>
        </p:txBody>
      </p:sp>
      <p:pic>
        <p:nvPicPr>
          <p:cNvPr id="4" name="Содержимое 3" descr="0_50243_f8dc4c22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03087" y="1935163"/>
            <a:ext cx="5737826" cy="438943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Семья пчёл</a:t>
            </a:r>
            <a:endParaRPr lang="ru-RU" b="1" dirty="0"/>
          </a:p>
        </p:txBody>
      </p:sp>
      <p:pic>
        <p:nvPicPr>
          <p:cNvPr id="4" name="Содержимое 3" descr="1339217197_pchel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24313" y="1935163"/>
            <a:ext cx="3295373" cy="438943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Муравьи</a:t>
            </a:r>
            <a:endParaRPr lang="ru-RU" b="1" dirty="0"/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844824"/>
            <a:ext cx="5707834" cy="417646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Тема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Семья слов</a:t>
            </a:r>
            <a:endParaRPr lang="ru-RU" sz="9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1. Подготовка к проекту.</a:t>
            </a:r>
          </a:p>
          <a:p>
            <a:r>
              <a:rPr lang="ru-RU" sz="5400" dirty="0" smtClean="0"/>
              <a:t>2. Создание проекта.</a:t>
            </a:r>
          </a:p>
          <a:p>
            <a:r>
              <a:rPr lang="ru-RU" sz="5400" dirty="0" smtClean="0"/>
              <a:t>3. Защита проекта.</a:t>
            </a:r>
          </a:p>
          <a:p>
            <a:r>
              <a:rPr lang="ru-RU" sz="5400" dirty="0" smtClean="0"/>
              <a:t>4. Оценка проекта.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МОАУ"Гимназия№1"Кошкина Н.Л.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195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Разгадайте ребус</vt:lpstr>
      <vt:lpstr>   семья</vt:lpstr>
      <vt:lpstr>Волчья семья</vt:lpstr>
      <vt:lpstr>Семья лебедей</vt:lpstr>
      <vt:lpstr>Семья пчёл</vt:lpstr>
      <vt:lpstr>Муравьи</vt:lpstr>
      <vt:lpstr>             Тема проекта</vt:lpstr>
      <vt:lpstr>            План работы</vt:lpstr>
      <vt:lpstr>           Семья слов</vt:lpstr>
      <vt:lpstr>Разбор слова по составу</vt:lpstr>
      <vt:lpstr>Проверка</vt:lpstr>
      <vt:lpstr>Слайд 13</vt:lpstr>
      <vt:lpstr>Слайд 14</vt:lpstr>
      <vt:lpstr>Слайд 15</vt:lpstr>
      <vt:lpstr> Лесовод- специалист по лесоводству.</vt:lpstr>
      <vt:lpstr>Лесник  -лесной сторож; работник лесного хозяйства.</vt:lpstr>
      <vt:lpstr>Слайд 18</vt:lpstr>
      <vt:lpstr>Слайд 19</vt:lpstr>
      <vt:lpstr>     Продолжите предложения: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32</cp:revision>
  <dcterms:modified xsi:type="dcterms:W3CDTF">2015-03-01T04:17:30Z</dcterms:modified>
</cp:coreProperties>
</file>