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68" r:id="rId4"/>
    <p:sldId id="267" r:id="rId5"/>
    <p:sldId id="269" r:id="rId6"/>
    <p:sldId id="277" r:id="rId7"/>
    <p:sldId id="278" r:id="rId8"/>
    <p:sldId id="279" r:id="rId9"/>
    <p:sldId id="270" r:id="rId10"/>
    <p:sldId id="273" r:id="rId11"/>
    <p:sldId id="274" r:id="rId12"/>
    <p:sldId id="272" r:id="rId13"/>
    <p:sldId id="271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A3A7-DFE3-4A5A-A847-D5C941DE2A0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6B79A-3922-4B76-9FD8-31DDBA825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9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C5502-5CE1-4555-91A3-E53E9A6A86B0}" type="datetime1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D125-B83A-4D12-9059-1B36CEF628EF}" type="datetime1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1B033-F05A-4E08-B86A-97A9B5C63792}" type="datetime1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29E54-7A6E-41FC-92A3-38CB9611B9EE}" type="datetime1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5607-A84A-4D31-B7FC-0FAB07E03BCD}" type="datetime1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8ACD6-24D7-479F-B41C-D5C37CDBFA07}" type="datetime1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6C9C8-6929-489E-B6CF-843F5F72044C}" type="datetime1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F81C7-BD4B-4BCF-9305-9D71CC49AE70}" type="datetime1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DD32C-DD57-4292-B428-766264C2976B}" type="datetime1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3D2858-FE0C-429E-9FA7-A305B1B79BDB}" type="datetime1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007D8-2A1E-4BEE-822F-333D70D1BEC5}" type="datetime1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380A78-ADA1-46C1-9FCF-91F033EF63DC}" type="datetime1">
              <a:rPr lang="ru-RU" smtClean="0"/>
              <a:t>11.02.2014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120E8F-3094-4582-BA0B-0FE405F42D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5.png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Открытие</a:t>
            </a:r>
            <a:r>
              <a:rPr lang="ru-RU" sz="4800" dirty="0" smtClean="0"/>
              <a:t> </a:t>
            </a:r>
            <a:r>
              <a:rPr lang="ru-RU" sz="4800" dirty="0" smtClean="0"/>
              <a:t>недели </a:t>
            </a:r>
            <a:br>
              <a:rPr lang="ru-RU" sz="4800" dirty="0" smtClean="0"/>
            </a:br>
            <a:r>
              <a:rPr lang="ru-RU" sz="4800" dirty="0" smtClean="0"/>
              <a:t>начальной школы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1" name="Picture 19" descr="C:\Users\Администратор\AppData\Local\Microsoft\Windows\Temporary Internet Files\Content.IE5\GA9R0EWL\MP900439532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66" y="476672"/>
            <a:ext cx="2771772" cy="1850488"/>
          </a:xfrm>
          <a:prstGeom prst="rect">
            <a:avLst/>
          </a:prstGeom>
          <a:noFill/>
        </p:spPr>
      </p:pic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55" name="Picture 31" descr="C:\Users\Администратор\AppData\Local\Microsoft\Windows\Temporary Internet Files\Content.IE5\N9620Z11\MP900449097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3143248" cy="3143248"/>
          </a:xfrm>
          <a:prstGeom prst="rect">
            <a:avLst/>
          </a:prstGeom>
          <a:noFill/>
        </p:spPr>
      </p:pic>
      <p:pic>
        <p:nvPicPr>
          <p:cNvPr id="4098" name="Picture 2" descr="&amp;gcy;&amp;icy;&amp;fcy;&amp;ycy; &amp;rcy;&amp;acy;&amp;zcy;&amp;dcy;&amp;iecy;&amp;lcy;&amp;icy;&amp;tcy;&amp;iecy;&amp;l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70294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8672" y="1124744"/>
            <a:ext cx="627351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 в гости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королеве Грамматики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klub-drug.ru/wp-content/uploads/2011/04/41.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00" y="3140967"/>
            <a:ext cx="2357536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Rcy;&amp;ocy;&amp;zcy;&amp;ocy;&amp;vcy;&amp;acy;&amp;yacy; &amp;kcy;&amp;ocy;&amp;rcy;&amp;ocy;&amp;ncy;&amp;a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1344"/>
            <a:ext cx="554461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64362"/>
            <a:ext cx="1612699" cy="1828572"/>
          </a:xfrm>
          <a:prstGeom prst="rect">
            <a:avLst/>
          </a:prstGeom>
          <a:noFill/>
        </p:spPr>
      </p:pic>
      <p:pic>
        <p:nvPicPr>
          <p:cNvPr id="11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37" y="2780928"/>
            <a:ext cx="1612699" cy="1828572"/>
          </a:xfrm>
          <a:prstGeom prst="rect">
            <a:avLst/>
          </a:prstGeom>
          <a:noFill/>
        </p:spPr>
      </p:pic>
      <p:pic>
        <p:nvPicPr>
          <p:cNvPr id="12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7738" y="4869160"/>
            <a:ext cx="1612699" cy="1828572"/>
          </a:xfrm>
          <a:prstGeom prst="rect">
            <a:avLst/>
          </a:prstGeom>
          <a:noFill/>
        </p:spPr>
      </p:pic>
      <p:pic>
        <p:nvPicPr>
          <p:cNvPr id="13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5029848"/>
            <a:ext cx="1612699" cy="1828572"/>
          </a:xfrm>
          <a:prstGeom prst="rect">
            <a:avLst/>
          </a:prstGeom>
          <a:noFill/>
        </p:spPr>
      </p:pic>
      <p:pic>
        <p:nvPicPr>
          <p:cNvPr id="14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6523" y="3529022"/>
            <a:ext cx="1612699" cy="1828572"/>
          </a:xfrm>
          <a:prstGeom prst="rect">
            <a:avLst/>
          </a:prstGeom>
          <a:noFill/>
        </p:spPr>
      </p:pic>
      <p:pic>
        <p:nvPicPr>
          <p:cNvPr id="15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4462" y="594320"/>
            <a:ext cx="1612699" cy="18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86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92351" y="908720"/>
            <a:ext cx="58160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Приглашаем в гости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литературному чтению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klub-drug.ru/wp-content/uploads/2011/04/614448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7363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2832" y="2348880"/>
            <a:ext cx="1612699" cy="1828572"/>
          </a:xfrm>
          <a:prstGeom prst="rect">
            <a:avLst/>
          </a:prstGeom>
          <a:noFill/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020" y="2339457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5029428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020" y="4941168"/>
            <a:ext cx="1612699" cy="1828572"/>
          </a:xfrm>
          <a:prstGeom prst="rect">
            <a:avLst/>
          </a:prstGeom>
          <a:noFill/>
        </p:spPr>
      </p:pic>
      <p:pic>
        <p:nvPicPr>
          <p:cNvPr id="1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4725144"/>
            <a:ext cx="1612699" cy="1828572"/>
          </a:xfrm>
          <a:prstGeom prst="rect">
            <a:avLst/>
          </a:prstGeom>
          <a:noFill/>
        </p:spPr>
      </p:pic>
      <p:pic>
        <p:nvPicPr>
          <p:cNvPr id="3078" name="Picture 6" descr="http://mirgif.com/razdeliteli/razdelitel_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53" y="404664"/>
            <a:ext cx="38004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764704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 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гости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королеве Математике</a:t>
            </a:r>
          </a:p>
          <a:p>
            <a:pPr algn="ctr"/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algn="ctr"/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pic>
        <p:nvPicPr>
          <p:cNvPr id="9218" name="Picture 2" descr="http://gifanimation.ru/images/cifry_new/1-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07755"/>
            <a:ext cx="190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gifanimation.ru/images/cifry_new/2-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91" y="5238051"/>
            <a:ext cx="3238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gifanimation.ru/images/cifry_new/3-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79437"/>
            <a:ext cx="2857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gifanimation.ru/images/cifry_new/4-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45" y="4931731"/>
            <a:ext cx="3238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gifanimation.ru/images/cifry_new/9_md_wht-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07936"/>
            <a:ext cx="4572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gifanimation.ru/images/cifry_new/8_md_wh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97" y="3308882"/>
            <a:ext cx="428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gifanimation.ru/images/cifry_new/7t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09" y="5383614"/>
            <a:ext cx="49498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klub-drug.ru/wp-content/uploads/2011/04/100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88" y="4503287"/>
            <a:ext cx="6096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klub-drug.ru/wp-content/uploads/2011/04/4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12837"/>
            <a:ext cx="11430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80528" y="2485835"/>
            <a:ext cx="1612699" cy="1828572"/>
          </a:xfrm>
          <a:prstGeom prst="rect">
            <a:avLst/>
          </a:prstGeom>
          <a:noFill/>
        </p:spPr>
      </p:pic>
      <p:pic>
        <p:nvPicPr>
          <p:cNvPr id="15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7522" y="5383614"/>
            <a:ext cx="1612699" cy="1828572"/>
          </a:xfrm>
          <a:prstGeom prst="rect">
            <a:avLst/>
          </a:prstGeom>
          <a:noFill/>
        </p:spPr>
      </p:pic>
      <p:pic>
        <p:nvPicPr>
          <p:cNvPr id="1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6138" y="5383614"/>
            <a:ext cx="1612699" cy="1828572"/>
          </a:xfrm>
          <a:prstGeom prst="rect">
            <a:avLst/>
          </a:prstGeom>
          <a:noFill/>
        </p:spPr>
      </p:pic>
      <p:pic>
        <p:nvPicPr>
          <p:cNvPr id="1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9266" y="5222798"/>
            <a:ext cx="1612699" cy="1828572"/>
          </a:xfrm>
          <a:prstGeom prst="rect">
            <a:avLst/>
          </a:prstGeom>
          <a:noFill/>
        </p:spPr>
      </p:pic>
      <p:pic>
        <p:nvPicPr>
          <p:cNvPr id="1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8544" y="510885"/>
            <a:ext cx="1612699" cy="1828572"/>
          </a:xfrm>
          <a:prstGeom prst="rect">
            <a:avLst/>
          </a:prstGeom>
          <a:noFill/>
        </p:spPr>
      </p:pic>
      <p:pic>
        <p:nvPicPr>
          <p:cNvPr id="1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31301" y="2842196"/>
            <a:ext cx="1612699" cy="1828572"/>
          </a:xfrm>
          <a:prstGeom prst="rect">
            <a:avLst/>
          </a:prstGeom>
          <a:noFill/>
        </p:spPr>
      </p:pic>
      <p:pic>
        <p:nvPicPr>
          <p:cNvPr id="2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1446" y="680419"/>
            <a:ext cx="1612699" cy="18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268760"/>
            <a:ext cx="5436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гости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науке Естествознание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&amp;Rcy;&amp;acy;&amp;zcy;&amp;ncy;&amp;ocy;&amp;tscy;&amp;vcy;&amp;iecy;&amp;tcy;&amp;ncy;&amp;ycy;&amp;iecy; &amp;tscy;&amp;vcy;&amp;iecy;&amp;tcy;&amp;y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3367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790635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5176" y="354474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784" y="5041574"/>
            <a:ext cx="1612699" cy="1828572"/>
          </a:xfrm>
          <a:prstGeom prst="rect">
            <a:avLst/>
          </a:prstGeom>
          <a:noFill/>
        </p:spPr>
      </p:pic>
      <p:pic>
        <p:nvPicPr>
          <p:cNvPr id="1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5239091"/>
            <a:ext cx="1612699" cy="1828572"/>
          </a:xfrm>
          <a:prstGeom prst="rect">
            <a:avLst/>
          </a:prstGeom>
          <a:noFill/>
        </p:spPr>
      </p:pic>
      <p:pic>
        <p:nvPicPr>
          <p:cNvPr id="11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4314407"/>
            <a:ext cx="1612699" cy="1828572"/>
          </a:xfrm>
          <a:prstGeom prst="rect">
            <a:avLst/>
          </a:prstGeom>
          <a:noFill/>
        </p:spPr>
      </p:pic>
      <p:pic>
        <p:nvPicPr>
          <p:cNvPr id="12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824" y="962063"/>
            <a:ext cx="1612699" cy="1828572"/>
          </a:xfrm>
          <a:prstGeom prst="rect">
            <a:avLst/>
          </a:prstGeom>
          <a:noFill/>
        </p:spPr>
      </p:pic>
      <p:pic>
        <p:nvPicPr>
          <p:cNvPr id="10250" name="Picture 10" descr="http://gifanimation.ru/images/derevo_new/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98310"/>
            <a:ext cx="3096344" cy="23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847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 в гости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Правилам Дорожного Движения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mirgif.com/razdeliteli/razdelitel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2678"/>
            <a:ext cx="6696744" cy="25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edu.cap.ru/home/3695/img/prav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1"/>
            <a:ext cx="201622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3236569"/>
            <a:ext cx="1612699" cy="1828572"/>
          </a:xfrm>
          <a:prstGeom prst="rect">
            <a:avLst/>
          </a:prstGeom>
          <a:noFill/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602" y="5251019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219" y="5251019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19" y="1015719"/>
            <a:ext cx="1612699" cy="1828572"/>
          </a:xfrm>
          <a:prstGeom prst="rect">
            <a:avLst/>
          </a:prstGeom>
          <a:noFill/>
        </p:spPr>
      </p:pic>
      <p:pic>
        <p:nvPicPr>
          <p:cNvPr id="1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20" y="3272483"/>
            <a:ext cx="1612699" cy="1828572"/>
          </a:xfrm>
          <a:prstGeom prst="rect">
            <a:avLst/>
          </a:prstGeom>
          <a:noFill/>
        </p:spPr>
      </p:pic>
      <p:pic>
        <p:nvPicPr>
          <p:cNvPr id="11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2301" y="1043230"/>
            <a:ext cx="1612699" cy="18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2844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Желаем успехов !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Ждём вас в гости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&amp;zcy;&amp;vcy;&amp;iecy;&amp;zcy;&amp;dcy;&amp;ocy;&amp;chcy;&amp;kcy;&amp;i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5251"/>
            <a:ext cx="612068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&amp;zcy;&amp;vcy;&amp;iecy;&amp;zcy;&amp;dcy;&amp;ocy;&amp;chcy;&amp;kcy;&amp;i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01208"/>
            <a:ext cx="612068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371" y="101433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720" y="2402927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05" y="4641524"/>
            <a:ext cx="1612699" cy="1828572"/>
          </a:xfrm>
          <a:prstGeom prst="rect">
            <a:avLst/>
          </a:prstGeom>
          <a:noFill/>
        </p:spPr>
      </p:pic>
      <p:pic>
        <p:nvPicPr>
          <p:cNvPr id="1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3645024"/>
            <a:ext cx="1612699" cy="1828572"/>
          </a:xfrm>
          <a:prstGeom prst="rect">
            <a:avLst/>
          </a:prstGeom>
          <a:noFill/>
        </p:spPr>
      </p:pic>
      <p:pic>
        <p:nvPicPr>
          <p:cNvPr id="11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2844291"/>
            <a:ext cx="1612699" cy="1828572"/>
          </a:xfrm>
          <a:prstGeom prst="rect">
            <a:avLst/>
          </a:prstGeom>
          <a:noFill/>
        </p:spPr>
      </p:pic>
      <p:pic>
        <p:nvPicPr>
          <p:cNvPr id="12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406233"/>
            <a:ext cx="1612699" cy="1828572"/>
          </a:xfrm>
          <a:prstGeom prst="rect">
            <a:avLst/>
          </a:prstGeom>
          <a:noFill/>
        </p:spPr>
      </p:pic>
      <p:pic>
        <p:nvPicPr>
          <p:cNvPr id="13" name="Picture 2" descr="&amp;Bcy;&amp;acy;&amp;bcy;&amp;ocy;&amp;chcy;&amp;kcy;&amp;icy; &amp;pcy;&amp;ocy;&amp;rcy;&amp;khcy;&amp;acy;&amp;yucy;&amp;t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27" y="342785"/>
            <a:ext cx="2857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61" y="4306986"/>
            <a:ext cx="1612699" cy="1828572"/>
          </a:xfrm>
          <a:prstGeom prst="rect">
            <a:avLst/>
          </a:prstGeom>
          <a:noFill/>
        </p:spPr>
      </p:pic>
      <p:pic>
        <p:nvPicPr>
          <p:cNvPr id="1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16832"/>
            <a:ext cx="1612699" cy="1828572"/>
          </a:xfrm>
          <a:prstGeom prst="rect">
            <a:avLst/>
          </a:prstGeom>
          <a:noFill/>
        </p:spPr>
      </p:pic>
      <p:pic>
        <p:nvPicPr>
          <p:cNvPr id="1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0"/>
            <a:ext cx="1612699" cy="1828572"/>
          </a:xfrm>
          <a:prstGeom prst="rect">
            <a:avLst/>
          </a:prstGeom>
          <a:noFill/>
        </p:spPr>
      </p:pic>
      <p:pic>
        <p:nvPicPr>
          <p:cNvPr id="2060" name="Picture 12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9349" y="3701253"/>
            <a:ext cx="1612699" cy="1828572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0877" y="914286"/>
            <a:ext cx="6858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Вместе весело шагать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По просторам по просторам по просторам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И конечно припевать лучше хором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Лучше хором лучше хором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rgbClr val="663300"/>
              </a:solidFill>
            </a:endParaRPr>
          </a:p>
        </p:txBody>
      </p:sp>
      <p:pic>
        <p:nvPicPr>
          <p:cNvPr id="2055" name="Picture 7" descr="C:\Users\Администратор\AppData\Local\Microsoft\Windows\Temporary Internet Files\Content.IE5\ZL480077\MP900439527[1].jpg"/>
          <p:cNvPicPr>
            <a:picLocks noChangeAspect="1" noChangeArrowheads="1"/>
          </p:cNvPicPr>
          <p:nvPr/>
        </p:nvPicPr>
        <p:blipFill>
          <a:blip r:embed="rId3"/>
          <a:srcRect l="45487"/>
          <a:stretch>
            <a:fillRect/>
          </a:stretch>
        </p:blipFill>
        <p:spPr bwMode="auto">
          <a:xfrm>
            <a:off x="7524328" y="571480"/>
            <a:ext cx="1455441" cy="5557854"/>
          </a:xfrm>
          <a:prstGeom prst="rect">
            <a:avLst/>
          </a:prstGeom>
          <a:noFill/>
        </p:spPr>
      </p:pic>
      <p:pic>
        <p:nvPicPr>
          <p:cNvPr id="2061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2699" cy="1828572"/>
          </a:xfrm>
          <a:prstGeom prst="rect">
            <a:avLst/>
          </a:prstGeom>
          <a:noFill/>
        </p:spPr>
      </p:pic>
      <p:pic>
        <p:nvPicPr>
          <p:cNvPr id="14" name="Picture 2" descr="&amp;gcy;&amp;icy;&amp;fcy;&amp;ycy; &amp;rcy;&amp;acy;&amp;zcy;&amp;dcy;&amp;iecy;&amp;lcy;&amp;icy;&amp;tcy;&amp;iecy;&amp;l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" y="4797152"/>
            <a:ext cx="70294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89386" y="764704"/>
            <a:ext cx="57028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Спой-ка с нами перепелка </a:t>
            </a:r>
            <a:r>
              <a:rPr lang="ru-RU" sz="3200" dirty="0" err="1" smtClean="0">
                <a:solidFill>
                  <a:srgbClr val="C00000"/>
                </a:solidFill>
              </a:rPr>
              <a:t>пирепёлочка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Раз иголка два иголка будет елочка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Раз дощечка два дощечка будет лесенка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Раз словечко два словечко будет песенка</a:t>
            </a:r>
          </a:p>
        </p:txBody>
      </p:sp>
      <p:pic>
        <p:nvPicPr>
          <p:cNvPr id="4" name="Picture 7" descr="C:\Users\Администратор\AppData\Local\Microsoft\Windows\Temporary Internet Files\Content.IE5\ZL480077\MP900439527[1].jpg"/>
          <p:cNvPicPr>
            <a:picLocks noChangeAspect="1" noChangeArrowheads="1"/>
          </p:cNvPicPr>
          <p:nvPr/>
        </p:nvPicPr>
        <p:blipFill>
          <a:blip r:embed="rId2"/>
          <a:srcRect l="45487"/>
          <a:stretch>
            <a:fillRect/>
          </a:stretch>
        </p:blipFill>
        <p:spPr bwMode="auto">
          <a:xfrm>
            <a:off x="7524328" y="571480"/>
            <a:ext cx="1455441" cy="5557854"/>
          </a:xfrm>
          <a:prstGeom prst="rect">
            <a:avLst/>
          </a:prstGeom>
          <a:noFill/>
        </p:spPr>
      </p:pic>
      <p:pic>
        <p:nvPicPr>
          <p:cNvPr id="5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2699" cy="1828572"/>
          </a:xfrm>
          <a:prstGeom prst="rect">
            <a:avLst/>
          </a:prstGeom>
          <a:noFill/>
        </p:spPr>
      </p:pic>
      <p:pic>
        <p:nvPicPr>
          <p:cNvPr id="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386" y="4725144"/>
            <a:ext cx="1612699" cy="1828572"/>
          </a:xfrm>
          <a:prstGeom prst="rect">
            <a:avLst/>
          </a:prstGeom>
          <a:noFill/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46" y="2472325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5049468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622" y="2780640"/>
            <a:ext cx="1612699" cy="1828572"/>
          </a:xfrm>
          <a:prstGeom prst="rect">
            <a:avLst/>
          </a:prstGeom>
          <a:noFill/>
        </p:spPr>
      </p:pic>
      <p:pic>
        <p:nvPicPr>
          <p:cNvPr id="1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304800"/>
            <a:ext cx="1612699" cy="1828572"/>
          </a:xfrm>
          <a:prstGeom prst="rect">
            <a:avLst/>
          </a:prstGeom>
          <a:noFill/>
        </p:spPr>
      </p:pic>
      <p:pic>
        <p:nvPicPr>
          <p:cNvPr id="11" name="Picture 2" descr="&amp;gcy;&amp;icy;&amp;fcy;&amp;ycy; &amp;rcy;&amp;acy;&amp;zcy;&amp;dcy;&amp;iecy;&amp;lcy;&amp;icy;&amp;tcy;&amp;iecy;&amp;l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70294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908720"/>
            <a:ext cx="54726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Вместе весело шагать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По просторам по просторам по просторам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И конечно припевать лучше хором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Лучше хором лучше хором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7" descr="C:\Users\Администратор\AppData\Local\Microsoft\Windows\Temporary Internet Files\Content.IE5\ZL480077\MP900439527[1].jpg"/>
          <p:cNvPicPr>
            <a:picLocks noChangeAspect="1" noChangeArrowheads="1"/>
          </p:cNvPicPr>
          <p:nvPr/>
        </p:nvPicPr>
        <p:blipFill>
          <a:blip r:embed="rId2"/>
          <a:srcRect l="45487"/>
          <a:stretch>
            <a:fillRect/>
          </a:stretch>
        </p:blipFill>
        <p:spPr bwMode="auto">
          <a:xfrm>
            <a:off x="7524328" y="571480"/>
            <a:ext cx="1455441" cy="5557854"/>
          </a:xfrm>
          <a:prstGeom prst="rect">
            <a:avLst/>
          </a:prstGeom>
          <a:noFill/>
        </p:spPr>
      </p:pic>
      <p:pic>
        <p:nvPicPr>
          <p:cNvPr id="5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2699" cy="1828572"/>
          </a:xfrm>
          <a:prstGeom prst="rect">
            <a:avLst/>
          </a:prstGeom>
          <a:noFill/>
        </p:spPr>
      </p:pic>
      <p:pic>
        <p:nvPicPr>
          <p:cNvPr id="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02402"/>
            <a:ext cx="1612699" cy="1828572"/>
          </a:xfrm>
          <a:prstGeom prst="rect">
            <a:avLst/>
          </a:prstGeom>
          <a:noFill/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4619251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4437112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117" y="3743600"/>
            <a:ext cx="1612699" cy="1828572"/>
          </a:xfrm>
          <a:prstGeom prst="rect">
            <a:avLst/>
          </a:prstGeom>
          <a:noFill/>
        </p:spPr>
      </p:pic>
      <p:pic>
        <p:nvPicPr>
          <p:cNvPr id="1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359001"/>
            <a:ext cx="1612699" cy="1828572"/>
          </a:xfrm>
          <a:prstGeom prst="rect">
            <a:avLst/>
          </a:prstGeom>
          <a:noFill/>
        </p:spPr>
      </p:pic>
      <p:pic>
        <p:nvPicPr>
          <p:cNvPr id="11" name="Picture 2" descr="&amp;gcy;&amp;icy;&amp;fcy;&amp;ycy; &amp;rcy;&amp;acy;&amp;zcy;&amp;dcy;&amp;iecy;&amp;lcy;&amp;icy;&amp;tcy;&amp;iecy;&amp;l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70294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45901" y="980728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В небесах зари полоска заполощется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Раз березка два березка будет рощица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Раз дощечка два дощечка будет лесенка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Раз словечко два словечко будет песенка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7" descr="C:\Users\Администратор\AppData\Local\Microsoft\Windows\Temporary Internet Files\Content.IE5\ZL480077\MP900439527[1].jpg"/>
          <p:cNvPicPr>
            <a:picLocks noChangeAspect="1" noChangeArrowheads="1"/>
          </p:cNvPicPr>
          <p:nvPr/>
        </p:nvPicPr>
        <p:blipFill>
          <a:blip r:embed="rId2"/>
          <a:srcRect l="45487"/>
          <a:stretch>
            <a:fillRect/>
          </a:stretch>
        </p:blipFill>
        <p:spPr bwMode="auto">
          <a:xfrm>
            <a:off x="7524328" y="571480"/>
            <a:ext cx="1455441" cy="5557854"/>
          </a:xfrm>
          <a:prstGeom prst="rect">
            <a:avLst/>
          </a:prstGeom>
          <a:noFill/>
        </p:spPr>
      </p:pic>
      <p:pic>
        <p:nvPicPr>
          <p:cNvPr id="5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6798" y="2448878"/>
            <a:ext cx="1612699" cy="1828572"/>
          </a:xfrm>
          <a:prstGeom prst="rect">
            <a:avLst/>
          </a:prstGeom>
          <a:noFill/>
        </p:spPr>
      </p:pic>
      <p:pic>
        <p:nvPicPr>
          <p:cNvPr id="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0" y="66442"/>
            <a:ext cx="1612699" cy="1828572"/>
          </a:xfrm>
          <a:prstGeom prst="rect">
            <a:avLst/>
          </a:prstGeom>
          <a:noFill/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863" y="4897660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5" y="4897660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629" y="4897660"/>
            <a:ext cx="1612699" cy="1828572"/>
          </a:xfrm>
          <a:prstGeom prst="rect">
            <a:avLst/>
          </a:prstGeom>
          <a:noFill/>
        </p:spPr>
      </p:pic>
      <p:pic>
        <p:nvPicPr>
          <p:cNvPr id="1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466947"/>
            <a:ext cx="1612699" cy="1828572"/>
          </a:xfrm>
          <a:prstGeom prst="rect">
            <a:avLst/>
          </a:prstGeom>
          <a:noFill/>
        </p:spPr>
      </p:pic>
      <p:pic>
        <p:nvPicPr>
          <p:cNvPr id="11" name="Picture 2" descr="&amp;gcy;&amp;icy;&amp;fcy;&amp;ycy; &amp;rcy;&amp;acy;&amp;zcy;&amp;dcy;&amp;iecy;&amp;lcy;&amp;icy;&amp;tcy;&amp;iecy;&amp;l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97661"/>
            <a:ext cx="7029400" cy="123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pic>
        <p:nvPicPr>
          <p:cNvPr id="3" name="Picture 7" descr="C:\Users\Администратор\AppData\Local\Microsoft\Windows\Temporary Internet Files\Content.IE5\ZL480077\MP900439527[1].jpg"/>
          <p:cNvPicPr>
            <a:picLocks noChangeAspect="1" noChangeArrowheads="1"/>
          </p:cNvPicPr>
          <p:nvPr/>
        </p:nvPicPr>
        <p:blipFill>
          <a:blip r:embed="rId2"/>
          <a:srcRect l="45487"/>
          <a:stretch>
            <a:fillRect/>
          </a:stretch>
        </p:blipFill>
        <p:spPr bwMode="auto">
          <a:xfrm>
            <a:off x="7524328" y="571480"/>
            <a:ext cx="1455441" cy="55578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980728"/>
            <a:ext cx="633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Вместе весело шагать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По просторам по просторам по просторам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И конечно припевать лучше хором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Лучше хором лучше хором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365" y="-171400"/>
            <a:ext cx="1612699" cy="1828572"/>
          </a:xfrm>
          <a:prstGeom prst="rect">
            <a:avLst/>
          </a:prstGeom>
          <a:noFill/>
        </p:spPr>
      </p:pic>
      <p:pic>
        <p:nvPicPr>
          <p:cNvPr id="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1988840"/>
            <a:ext cx="1612699" cy="1828572"/>
          </a:xfrm>
          <a:prstGeom prst="rect">
            <a:avLst/>
          </a:prstGeom>
          <a:noFill/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333186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4333186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3817412"/>
            <a:ext cx="1612699" cy="1828572"/>
          </a:xfrm>
          <a:prstGeom prst="rect">
            <a:avLst/>
          </a:prstGeom>
          <a:noFill/>
        </p:spPr>
      </p:pic>
      <p:pic>
        <p:nvPicPr>
          <p:cNvPr id="10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-189293"/>
            <a:ext cx="1612699" cy="1828572"/>
          </a:xfrm>
          <a:prstGeom prst="rect">
            <a:avLst/>
          </a:prstGeom>
          <a:noFill/>
        </p:spPr>
      </p:pic>
      <p:pic>
        <p:nvPicPr>
          <p:cNvPr id="11" name="Picture 2" descr="&amp;gcy;&amp;icy;&amp;fcy;&amp;ycy; &amp;rcy;&amp;acy;&amp;zcy;&amp;dcy;&amp;iecy;&amp;lcy;&amp;icy;&amp;tcy;&amp;iecy;&amp;l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5"/>
            <a:ext cx="70294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548680"/>
            <a:ext cx="56521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Нам счастливую тропинку выбрать надобно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Раз дождинка два дождинка будет радуга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Раз дощечка два дощечка будет лесенка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Раз словечко два словечко будет песенка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7" descr="C:\Users\Администратор\AppData\Local\Microsoft\Windows\Temporary Internet Files\Content.IE5\ZL480077\MP900439527[1].jpg"/>
          <p:cNvPicPr>
            <a:picLocks noChangeAspect="1" noChangeArrowheads="1"/>
          </p:cNvPicPr>
          <p:nvPr/>
        </p:nvPicPr>
        <p:blipFill>
          <a:blip r:embed="rId2"/>
          <a:srcRect l="45487"/>
          <a:stretch>
            <a:fillRect/>
          </a:stretch>
        </p:blipFill>
        <p:spPr bwMode="auto">
          <a:xfrm>
            <a:off x="7524328" y="571480"/>
            <a:ext cx="1455441" cy="5557854"/>
          </a:xfrm>
          <a:prstGeom prst="rect">
            <a:avLst/>
          </a:prstGeom>
          <a:noFill/>
        </p:spPr>
      </p:pic>
      <p:pic>
        <p:nvPicPr>
          <p:cNvPr id="5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300762"/>
            <a:ext cx="1612699" cy="1828572"/>
          </a:xfrm>
          <a:prstGeom prst="rect">
            <a:avLst/>
          </a:prstGeom>
          <a:noFill/>
        </p:spPr>
      </p:pic>
      <p:pic>
        <p:nvPicPr>
          <p:cNvPr id="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1350" y="5029428"/>
            <a:ext cx="1612699" cy="1828572"/>
          </a:xfrm>
          <a:prstGeom prst="rect">
            <a:avLst/>
          </a:prstGeom>
          <a:noFill/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762" y="3421912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7410" y="980728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82" y="312668"/>
            <a:ext cx="1612699" cy="1828572"/>
          </a:xfrm>
          <a:prstGeom prst="rect">
            <a:avLst/>
          </a:prstGeom>
          <a:noFill/>
        </p:spPr>
      </p:pic>
      <p:pic>
        <p:nvPicPr>
          <p:cNvPr id="10" name="Picture 2" descr="&amp;gcy;&amp;icy;&amp;fcy;&amp;ycy; &amp;rcy;&amp;acy;&amp;zcy;&amp;dcy;&amp;iecy;&amp;lcy;&amp;icy;&amp;tcy;&amp;iecy;&amp;l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29428"/>
            <a:ext cx="7029400" cy="13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8239" y="807258"/>
            <a:ext cx="63367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Вместе весело шагать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По просторам по просторам по просторам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И конечно припевать лучше хором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Лучше хором лучше хором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</a:p>
        </p:txBody>
      </p:sp>
      <p:pic>
        <p:nvPicPr>
          <p:cNvPr id="4" name="Picture 7" descr="C:\Users\Администратор\AppData\Local\Microsoft\Windows\Temporary Internet Files\Content.IE5\ZL480077\MP900439527[1].jpg"/>
          <p:cNvPicPr>
            <a:picLocks noChangeAspect="1" noChangeArrowheads="1"/>
          </p:cNvPicPr>
          <p:nvPr/>
        </p:nvPicPr>
        <p:blipFill>
          <a:blip r:embed="rId2"/>
          <a:srcRect l="45487"/>
          <a:stretch>
            <a:fillRect/>
          </a:stretch>
        </p:blipFill>
        <p:spPr bwMode="auto">
          <a:xfrm>
            <a:off x="7524328" y="571480"/>
            <a:ext cx="1455441" cy="5557854"/>
          </a:xfrm>
          <a:prstGeom prst="rect">
            <a:avLst/>
          </a:prstGeom>
          <a:noFill/>
        </p:spPr>
      </p:pic>
      <p:pic>
        <p:nvPicPr>
          <p:cNvPr id="5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855" y="4300762"/>
            <a:ext cx="1612699" cy="1828572"/>
          </a:xfrm>
          <a:prstGeom prst="rect">
            <a:avLst/>
          </a:prstGeom>
          <a:noFill/>
        </p:spPr>
      </p:pic>
      <p:pic>
        <p:nvPicPr>
          <p:cNvPr id="6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4581128"/>
            <a:ext cx="1612699" cy="1828572"/>
          </a:xfrm>
          <a:prstGeom prst="rect">
            <a:avLst/>
          </a:prstGeom>
          <a:noFill/>
        </p:spPr>
      </p:pic>
      <p:pic>
        <p:nvPicPr>
          <p:cNvPr id="7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3184778"/>
            <a:ext cx="1612699" cy="1828572"/>
          </a:xfrm>
          <a:prstGeom prst="rect">
            <a:avLst/>
          </a:prstGeom>
          <a:noFill/>
        </p:spPr>
      </p:pic>
      <p:pic>
        <p:nvPicPr>
          <p:cNvPr id="8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116632"/>
            <a:ext cx="1612699" cy="1828572"/>
          </a:xfrm>
          <a:prstGeom prst="rect">
            <a:avLst/>
          </a:prstGeom>
          <a:noFill/>
        </p:spPr>
      </p:pic>
      <p:pic>
        <p:nvPicPr>
          <p:cNvPr id="9" name="Picture 13" descr="C:\Users\Администратор\AppData\Local\Microsoft\Windows\Temporary Internet Files\Content.IE5\GA9R0EWL\MC90043616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2530" y="116632"/>
            <a:ext cx="1612699" cy="1828572"/>
          </a:xfrm>
          <a:prstGeom prst="rect">
            <a:avLst/>
          </a:prstGeom>
          <a:noFill/>
        </p:spPr>
      </p:pic>
      <p:pic>
        <p:nvPicPr>
          <p:cNvPr id="12" name="Picture 2" descr="&amp;gcy;&amp;icy;&amp;fcy;&amp;ycy; &amp;rcy;&amp;acy;&amp;zcy;&amp;dcy;&amp;iecy;&amp;lcy;&amp;icy;&amp;tcy;&amp;iecy;&amp;l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00763"/>
            <a:ext cx="7029400" cy="13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72    2012</a:t>
            </a:r>
            <a:endParaRPr lang="ru-RU"/>
          </a:p>
        </p:txBody>
      </p:sp>
      <p:pic>
        <p:nvPicPr>
          <p:cNvPr id="3" name="Picture 7" descr="C:\Users\Администратор\AppData\Local\Microsoft\Windows\Temporary Internet Files\Content.IE5\ZL480077\MP900439527[1].jpg"/>
          <p:cNvPicPr>
            <a:picLocks noChangeAspect="1" noChangeArrowheads="1"/>
          </p:cNvPicPr>
          <p:nvPr/>
        </p:nvPicPr>
        <p:blipFill>
          <a:blip r:embed="rId2"/>
          <a:srcRect l="45487"/>
          <a:stretch>
            <a:fillRect/>
          </a:stretch>
        </p:blipFill>
        <p:spPr bwMode="auto">
          <a:xfrm>
            <a:off x="7524328" y="571480"/>
            <a:ext cx="1455441" cy="55578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24045" y="692696"/>
            <a:ext cx="59766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&amp;Rcy;&amp;ocy;&amp;zcy;&amp;ocy;&amp;vcy;&amp;ycy;&amp;jcy; &amp;tscy;&amp;vcy;&amp;iecy;&amp;tcy;&amp;ocy;&amp;k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37" y="4887981"/>
            <a:ext cx="35814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shcy;&amp;kcy;&amp;ocy;&amp;lcy;&amp;softcy;&amp;ncy;&amp;ycy;&amp;iecy; &amp;kcy;&amp;acy;&amp;rcy;&amp;tcy;&amp;icy;&amp;ncy;&amp;kcy;&amp;icy; &amp;kcy; &amp;pcy;&amp;rcy;&amp;iecy;&amp;zcy;&amp;iecy;&amp;ncy;&amp;tcy;&amp;acy;&amp;tscy;&amp;icy;&amp;icy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66" y="2412918"/>
            <a:ext cx="2116121" cy="21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</TotalTime>
  <Words>130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Открытие недели  начальной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Окончание  начальной школы</dc:title>
  <dc:creator>Администратор</dc:creator>
  <cp:lastModifiedBy>Александр</cp:lastModifiedBy>
  <cp:revision>24</cp:revision>
  <dcterms:created xsi:type="dcterms:W3CDTF">2012-06-07T12:11:46Z</dcterms:created>
  <dcterms:modified xsi:type="dcterms:W3CDTF">2014-02-11T17:11:43Z</dcterms:modified>
</cp:coreProperties>
</file>