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ved=0CAcQjB0&amp;url=http%3A%2F%2Fmosfoodnews.ru%2Fkak_prigotovit_goroh-1-146.html&amp;ei=PDJOVKKeAsigPdLkgKAB&amp;psig=AFQjCNF9oiyaELJ2FCJ4YpW2LR-pZ988SA&amp;ust=14144972121125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url?sa=i&amp;rct=j&amp;q=&amp;esrc=s&amp;source=images&amp;cd=&amp;ved=0CAYQjB0&amp;url=http%3A%2F%2Fpedsovet.su%2Fload%2F334&amp;ei=YDhOVKCAN8G_PLq8gdAM&amp;bvm=bv.77880786,d.ZWU&amp;psig=AFQjCNFvl8EqJjwv6o_ve7sGkia95HpYEg&amp;ust=1414498719833348" TargetMode="External"/><Relationship Id="rId5" Type="http://schemas.openxmlformats.org/officeDocument/2006/relationships/hyperlink" Target="http://www.tiptip.ru/" TargetMode="External"/><Relationship Id="rId4" Type="http://schemas.openxmlformats.org/officeDocument/2006/relationships/hyperlink" Target="http://www.dietolo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5596" y="1268760"/>
            <a:ext cx="7344816" cy="304698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Осенние загадки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581128"/>
            <a:ext cx="42124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МКУО «СОШ №24» </a:t>
            </a:r>
          </a:p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с. Богуславец</a:t>
            </a:r>
          </a:p>
          <a:p>
            <a:pPr algn="ctr"/>
            <a:r>
              <a:rPr lang="ru-RU" sz="2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читель начальных классов </a:t>
            </a:r>
          </a:p>
          <a:p>
            <a:pPr algn="ctr"/>
            <a:r>
              <a:rPr lang="ru-RU" sz="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Кипкаева</a:t>
            </a:r>
            <a:r>
              <a:rPr lang="ru-RU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Т.В</a:t>
            </a:r>
            <a:r>
              <a:rPr lang="ru-RU" sz="2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39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5887" y="1412776"/>
            <a:ext cx="55353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Бурая - не мишка,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В норке - но не мышка.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media.dietolog.org/img/food/p/pota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12" y="324782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291" y="1412776"/>
            <a:ext cx="60425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В огороде хоть росла,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Знает ноты "соль" и "фа".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upload.wikimedia.org/wikipedia/commons/6/6f/Ab_food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613587" cy="196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c/ca/Snijboon_peulen_Phaseolus_vulgar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7613" y="1412776"/>
            <a:ext cx="53319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Это вовсе не игрушка -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Ароматная…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25241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24744"/>
            <a:ext cx="61278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Хоть чернил он не видал,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Фиолетовым вдруг стал,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Любят овощ Ваня, Жан...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Так ведь это...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Auber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13444"/>
            <a:ext cx="3051423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4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5979" y="1124744"/>
            <a:ext cx="627915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Что это за рысачок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Завалился на бочок?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Сам упитанный, салатный.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Верно, детки…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Cuket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26193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258" y="980728"/>
            <a:ext cx="57763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Это что за чудеса?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На траве лежит звезда!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Может, это дивный сон?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Нет, ведь это…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://www.tiptip.ru/base_prod/img/patis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5273"/>
            <a:ext cx="2947861" cy="25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42930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1840" y="155679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Лук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ru.wikipedia.org/wiki/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Огурец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Морковь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Капуста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dirty="0" smtClean="0">
                <a:solidFill>
                  <a:srgbClr val="006621"/>
                </a:solidFill>
                <a:latin typeface="arial"/>
              </a:rPr>
              <a:t>Томат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Тыква</a:t>
            </a:r>
          </a:p>
          <a:p>
            <a:r>
              <a:rPr lang="en-US" u="sng" dirty="0" smtClean="0">
                <a:solidFill>
                  <a:srgbClr val="003300"/>
                </a:solidFill>
                <a:latin typeface="arial"/>
                <a:hlinkClick r:id="rId3"/>
              </a:rPr>
              <a:t>mosfoodnews.ru</a:t>
            </a:r>
            <a:endParaRPr lang="ru-RU" u="sng" dirty="0" smtClean="0">
              <a:solidFill>
                <a:srgbClr val="003300"/>
              </a:solidFill>
              <a:latin typeface="arial"/>
            </a:endParaRP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Чеснок</a:t>
            </a:r>
          </a:p>
          <a:p>
            <a:r>
              <a:rPr lang="en-US" u="sng" dirty="0" smtClean="0">
                <a:solidFill>
                  <a:srgbClr val="D6D6D6"/>
                </a:solidFill>
                <a:latin typeface="arial"/>
                <a:hlinkClick r:id="rId4"/>
              </a:rPr>
              <a:t>www.dietolog.org</a:t>
            </a:r>
            <a:endParaRPr lang="ru-RU" u="sng" dirty="0" smtClean="0">
              <a:solidFill>
                <a:srgbClr val="D6D6D6"/>
              </a:solidFill>
              <a:latin typeface="arial"/>
            </a:endParaRP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Петрушка</a:t>
            </a:r>
          </a:p>
          <a:p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Фасоль</a:t>
            </a:r>
          </a:p>
          <a:p>
            <a:pPr fontAlgn="ctr">
              <a:buFont typeface="Arial"/>
              <a:buChar char="•"/>
            </a:pPr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>
                <a:solidFill>
                  <a:srgbClr val="006621"/>
                </a:solidFill>
                <a:latin typeface="arial"/>
              </a:rPr>
              <a:t>Баклажан</a:t>
            </a:r>
            <a:endParaRPr lang="ru-RU" dirty="0">
              <a:solidFill>
                <a:srgbClr val="808080"/>
              </a:solidFill>
              <a:latin typeface="arial"/>
            </a:endParaRPr>
          </a:p>
          <a:p>
            <a:pPr fontAlgn="ctr">
              <a:buFont typeface="Arial"/>
              <a:buChar char="•"/>
            </a:pPr>
            <a:r>
              <a:rPr lang="en-US" dirty="0">
                <a:solidFill>
                  <a:srgbClr val="006621"/>
                </a:solidFill>
                <a:latin typeface="arial"/>
              </a:rPr>
              <a:t>ru.</a:t>
            </a:r>
            <a:r>
              <a:rPr lang="en-US" b="1" dirty="0">
                <a:solidFill>
                  <a:srgbClr val="006621"/>
                </a:solidFill>
                <a:latin typeface="arial"/>
              </a:rPr>
              <a:t>wikipedia</a:t>
            </a:r>
            <a:r>
              <a:rPr lang="en-US" dirty="0">
                <a:solidFill>
                  <a:srgbClr val="006621"/>
                </a:solidFill>
                <a:latin typeface="arial"/>
              </a:rPr>
              <a:t>.org/wiki/</a:t>
            </a:r>
            <a:r>
              <a:rPr lang="ru-RU" b="1" dirty="0" smtClean="0">
                <a:solidFill>
                  <a:srgbClr val="006621"/>
                </a:solidFill>
                <a:latin typeface="arial"/>
              </a:rPr>
              <a:t>Кабачок</a:t>
            </a:r>
          </a:p>
          <a:p>
            <a:pPr fontAlgn="ctr">
              <a:buFont typeface="Arial"/>
              <a:buChar char="•"/>
            </a:pPr>
            <a:r>
              <a:rPr lang="en-US" u="sng" dirty="0" smtClean="0">
                <a:solidFill>
                  <a:srgbClr val="D6D6D6"/>
                </a:solidFill>
                <a:latin typeface="arial"/>
                <a:hlinkClick r:id="rId5"/>
              </a:rPr>
              <a:t>www.tiptip.ru</a:t>
            </a:r>
            <a:endParaRPr lang="ru-RU" u="sng" dirty="0" smtClean="0">
              <a:solidFill>
                <a:srgbClr val="D6D6D6"/>
              </a:solidFill>
              <a:latin typeface="arial"/>
            </a:endParaRPr>
          </a:p>
          <a:p>
            <a:pPr fontAlgn="ctr">
              <a:buFont typeface="Arial"/>
              <a:buChar char="•"/>
            </a:pPr>
            <a:r>
              <a:rPr lang="en-US" u="sng" dirty="0">
                <a:solidFill>
                  <a:srgbClr val="D6D6D6"/>
                </a:solidFill>
                <a:latin typeface="arial"/>
                <a:hlinkClick r:id="rId6"/>
              </a:rPr>
              <a:t>pedsovet.su</a:t>
            </a:r>
            <a:endParaRPr lang="ru-RU" dirty="0">
              <a:solidFill>
                <a:srgbClr val="808080"/>
              </a:solidFill>
              <a:latin typeface="arial"/>
            </a:endParaRPr>
          </a:p>
          <a:p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81029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Информационные источники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4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8280" y="1268760"/>
            <a:ext cx="62170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Золотистый и полезный,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Витаминный, хотя резкий,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Горький вкус имеет он…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Calibri"/>
                <a:cs typeface="Times New Roman"/>
              </a:rPr>
              <a:t>Обжигает… Не лимон. 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1584175" cy="16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5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5843" y="1268760"/>
            <a:ext cx="64619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Как на грядке под листок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Закатился чурбачок -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Зеленец удаленький,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Вкусный овощ маленький.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polzavred.ru/wp-content/uploads/poleznie-svoistva-ogurc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1328"/>
            <a:ext cx="2843812" cy="213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7561" y="1268760"/>
            <a:ext cx="51585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Огородная краля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Скрылась в подвале,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Ярко-жёлтая на цвет,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А коса-то, как букет.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arrotR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5241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5614" y="1268760"/>
            <a:ext cx="51024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Зелёная толстуха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Надела уйму юбок.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Стоит как балерина,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/>
                <a:cs typeface="Times New Roman"/>
              </a:rPr>
              <a:t>Из листьев пелерина. 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Brassica olerace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4" y="4077071"/>
            <a:ext cx="2619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7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638437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Красный, детки, но не мак.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 огороде - не бурак.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Сочный лакомый синьор.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Угадали?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Tomatoes-on-the-b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6193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3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3206" y="764704"/>
            <a:ext cx="636911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 огороде - жёлтый мяч.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Только не бежит он вскачь,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Он как полная луна.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Вкусные в нём семена.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2006-10-18Cucurbita pepo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956173" cy="21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9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899998"/>
            <a:ext cx="56609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В зелёной палатке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Колобки спят сладко.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Много круглых крошек!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Что это?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mosfoodnews.ru/files/articles/goro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2" y="3861048"/>
            <a:ext cx="32031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4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3473" y="899998"/>
            <a:ext cx="62413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Он кусает, только вот,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Зубок есть, но, где же рот?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Белый носит сюртучок.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 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Что, скажи, дружок?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википедия ты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ртинки по запросу википедия горох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upload.wikimedia.org/wikipedia/commons/thumb/2/22/Garlic.jpg/1280px-Garl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39"/>
            <a:ext cx="3132148" cy="21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9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2014-10-27T19:36:42Z</dcterms:modified>
</cp:coreProperties>
</file>