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87" r:id="rId2"/>
    <p:sldId id="340" r:id="rId3"/>
    <p:sldId id="307" r:id="rId4"/>
    <p:sldId id="290" r:id="rId5"/>
    <p:sldId id="293" r:id="rId6"/>
    <p:sldId id="297" r:id="rId7"/>
    <p:sldId id="298" r:id="rId8"/>
    <p:sldId id="302" r:id="rId9"/>
    <p:sldId id="329" r:id="rId10"/>
    <p:sldId id="278" r:id="rId11"/>
    <p:sldId id="310" r:id="rId12"/>
    <p:sldId id="279" r:id="rId13"/>
    <p:sldId id="334" r:id="rId14"/>
    <p:sldId id="30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388" autoAdjust="0"/>
  </p:normalViewPr>
  <p:slideViewPr>
    <p:cSldViewPr>
      <p:cViewPr varScale="1">
        <p:scale>
          <a:sx n="57" d="100"/>
          <a:sy n="57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E4ED8-8D3D-4355-B832-C1B40CCE2B7B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3F22A-9F20-4C81-97CF-1C0F53835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gimn-65.narod.ru/Foto/School/Kukl/Shk3_22.jpg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valday.com/img/mukle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treeland.ru/image/eko/needlework/preview170/image13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gimn-65.narod.ru/Foto/School/Kukl/Shk3_33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2362200" cy="108204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1000" dirty="0" smtClean="0"/>
              <a:t>Творческий     проект</a:t>
            </a:r>
            <a:br>
              <a:rPr lang="ru-RU" sz="1000" dirty="0" smtClean="0"/>
            </a:br>
            <a:r>
              <a:rPr lang="ru-RU" sz="1000" dirty="0" smtClean="0"/>
              <a:t> «Моя кукла»</a:t>
            </a:r>
            <a:endParaRPr lang="ru-RU" sz="1000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2057400" cy="1219200"/>
          </a:xfrm>
        </p:spPr>
        <p:txBody>
          <a:bodyPr>
            <a:normAutofit fontScale="85000" lnSpcReduction="20000"/>
          </a:bodyPr>
          <a:lstStyle/>
          <a:p>
            <a:r>
              <a:rPr lang="ru-RU" sz="4400" dirty="0" smtClean="0"/>
              <a:t> </a:t>
            </a:r>
            <a:r>
              <a:rPr lang="ru-RU" sz="1100" b="1" dirty="0" smtClean="0"/>
              <a:t>Руководитель: Ларина Т.В.</a:t>
            </a:r>
          </a:p>
          <a:p>
            <a:r>
              <a:rPr lang="ru-RU" sz="1100" b="1" dirty="0" smtClean="0"/>
              <a:t>Исполнитель: ученица 2 </a:t>
            </a:r>
            <a:r>
              <a:rPr lang="ru-RU" sz="1100" b="1" dirty="0" err="1" smtClean="0"/>
              <a:t>классаБ</a:t>
            </a:r>
            <a:r>
              <a:rPr lang="ru-RU" sz="1100" b="1" dirty="0" smtClean="0"/>
              <a:t> </a:t>
            </a:r>
          </a:p>
          <a:p>
            <a:r>
              <a:rPr lang="ru-RU" sz="1100" b="1" dirty="0" smtClean="0"/>
              <a:t>Попова Юлия</a:t>
            </a:r>
            <a:endParaRPr lang="ru-RU" sz="11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1" y="1295401"/>
            <a:ext cx="457199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38400"/>
          </a:xfrm>
        </p:spPr>
        <p:txBody>
          <a:bodyPr>
            <a:noAutofit/>
          </a:bodyPr>
          <a:lstStyle/>
          <a:p>
            <a:r>
              <a:rPr lang="ru-RU" sz="900" b="1" dirty="0" smtClean="0">
                <a:solidFill>
                  <a:srgbClr val="CC0066"/>
                </a:solidFill>
              </a:rPr>
              <a:t>Матрешка- деревянная кукла, внутри  которой находятся подобные  ей куклы меньшего размера. вложенных кукол шесть или более.</a:t>
            </a:r>
            <a:endParaRPr lang="ru-RU" sz="900" b="1" dirty="0">
              <a:solidFill>
                <a:srgbClr val="CC0066"/>
              </a:solidFill>
            </a:endParaRPr>
          </a:p>
        </p:txBody>
      </p:sp>
      <p:pic>
        <p:nvPicPr>
          <p:cNvPr id="4" name="Picture 8" descr="матрешки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8111" y="3581400"/>
            <a:ext cx="913388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1836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CC0066"/>
                </a:solidFill>
              </a:rPr>
              <a:t>    </a:t>
            </a:r>
            <a:r>
              <a:rPr lang="ru-RU" sz="1000" i="1" dirty="0" smtClean="0">
                <a:solidFill>
                  <a:srgbClr val="CC0066"/>
                </a:solidFill>
              </a:rPr>
              <a:t>По традиции рисуется женщина в   сарафане, хотя внутри   может быть и мужчина.  Самой маленькой фигурой, которая уже не  раскладывается, является ребёнок.</a:t>
            </a:r>
            <a:endParaRPr lang="ru-RU" sz="1000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1"/>
            <a:ext cx="110734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rmAutofit/>
          </a:bodyPr>
          <a:lstStyle/>
          <a:p>
            <a:r>
              <a:rPr lang="ru-RU" sz="800" b="1" dirty="0" smtClean="0">
                <a:solidFill>
                  <a:srgbClr val="CC0066"/>
                </a:solidFill>
              </a:rPr>
              <a:t>       Теперь темы для росписи этих деревянных</a:t>
            </a:r>
            <a:br>
              <a:rPr lang="ru-RU" sz="800" b="1" dirty="0" smtClean="0">
                <a:solidFill>
                  <a:srgbClr val="CC0066"/>
                </a:solidFill>
              </a:rPr>
            </a:br>
            <a:r>
              <a:rPr lang="ru-RU" sz="800" b="1" dirty="0" smtClean="0">
                <a:solidFill>
                  <a:srgbClr val="CC0066"/>
                </a:solidFill>
              </a:rPr>
              <a:t> кукол могут быть очень разными: </a:t>
            </a:r>
            <a:br>
              <a:rPr lang="ru-RU" sz="800" b="1" dirty="0" smtClean="0">
                <a:solidFill>
                  <a:srgbClr val="CC0066"/>
                </a:solidFill>
              </a:rPr>
            </a:br>
            <a:r>
              <a:rPr lang="ru-RU" sz="800" b="1" dirty="0" smtClean="0">
                <a:solidFill>
                  <a:srgbClr val="CC0066"/>
                </a:solidFill>
              </a:rPr>
              <a:t>от сказочных персонажей и до политических деятелей.</a:t>
            </a:r>
            <a:br>
              <a:rPr lang="ru-RU" sz="800" b="1" dirty="0" smtClean="0">
                <a:solidFill>
                  <a:srgbClr val="CC0066"/>
                </a:solidFill>
              </a:rPr>
            </a:br>
            <a:endParaRPr lang="ru-RU" sz="800" dirty="0"/>
          </a:p>
        </p:txBody>
      </p:sp>
      <p:pic>
        <p:nvPicPr>
          <p:cNvPr id="4" name="Picture 5" descr="IMG_23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9193"/>
          <a:stretch>
            <a:fillRect/>
          </a:stretch>
        </p:blipFill>
        <p:spPr bwMode="auto">
          <a:xfrm>
            <a:off x="2565140" y="2667000"/>
            <a:ext cx="1218811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1600200"/>
            <a:ext cx="10718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Содержимое 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886200" y="22860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33800" y="3886200"/>
            <a:ext cx="2057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9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Мартинички</a:t>
            </a:r>
            <a:r>
              <a:rPr lang="ru-RU" sz="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–</a:t>
            </a:r>
            <a:r>
              <a:rPr lang="ru-RU" sz="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куклы из ниток</a:t>
            </a:r>
            <a:endParaRPr lang="ru-RU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0" y="2590800"/>
            <a:ext cx="609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505200" y="2351355"/>
            <a:ext cx="725186" cy="54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81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900" dirty="0" smtClean="0"/>
              <a:t>кукла оберег</a:t>
            </a:r>
            <a:endParaRPr lang="ru-RU" sz="900" dirty="0"/>
          </a:p>
        </p:txBody>
      </p:sp>
      <p:pic>
        <p:nvPicPr>
          <p:cNvPr id="4" name="Содержимое 3" descr="кукла2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0"/>
            <a:ext cx="8382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2999" y="2209801"/>
            <a:ext cx="609601" cy="85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http://gimn-65.narod.ru/Foto/School/Kukl/Shk3_22.jpg"/>
          <p:cNvPicPr>
            <a:picLocks noChangeAspect="1" noChangeArrowheads="1"/>
          </p:cNvPicPr>
          <p:nvPr/>
        </p:nvPicPr>
        <p:blipFill>
          <a:blip r:embed="rId4" r:link="rId5"/>
          <a:stretch>
            <a:fillRect/>
          </a:stretch>
        </p:blipFill>
        <p:spPr bwMode="auto">
          <a:xfrm>
            <a:off x="4876800" y="44958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7177" y="3657600"/>
            <a:ext cx="9186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Кукла из соломы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sz="900" dirty="0" err="1" smtClean="0"/>
              <a:t>Стригушки</a:t>
            </a:r>
            <a:endParaRPr lang="ru-RU" sz="900" dirty="0"/>
          </a:p>
        </p:txBody>
      </p:sp>
      <p:pic>
        <p:nvPicPr>
          <p:cNvPr id="4" name="Picture 4" descr="http://valday.com/img/mukle1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tretch>
            <a:fillRect/>
          </a:stretch>
        </p:blipFill>
        <p:spPr bwMode="auto">
          <a:xfrm>
            <a:off x="1981201" y="1491458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900" dirty="0" err="1" smtClean="0"/>
              <a:t>Десятиручка</a:t>
            </a:r>
            <a:endParaRPr lang="ru-RU" sz="900" dirty="0"/>
          </a:p>
        </p:txBody>
      </p:sp>
      <p:pic>
        <p:nvPicPr>
          <p:cNvPr id="4" name="Picture 4" descr="http://www.treeland.ru/image/eko/needlework/preview170/image13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tretch>
            <a:fillRect/>
          </a:stretch>
        </p:blipFill>
        <p:spPr bwMode="auto">
          <a:xfrm>
            <a:off x="1981201" y="1600200"/>
            <a:ext cx="71966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00" dirty="0" smtClean="0"/>
              <a:t>Куклы из бересты и полена</a:t>
            </a:r>
            <a:endParaRPr lang="ru-RU" sz="900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057401" y="2057400"/>
            <a:ext cx="60803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7" name="Picture 4" descr="http://gimn-65.narod.ru/Foto/School/Kukl/Shk3_3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 flipH="1">
            <a:off x="4114800" y="2209800"/>
            <a:ext cx="533400" cy="7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00" dirty="0" smtClean="0"/>
              <a:t>Куклы из красной глины</a:t>
            </a:r>
            <a:endParaRPr lang="ru-RU" sz="9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lum contrast="50000"/>
          </a:blip>
          <a:srcRect/>
          <a:stretch>
            <a:fillRect/>
          </a:stretch>
        </p:blipFill>
        <p:spPr bwMode="auto">
          <a:xfrm>
            <a:off x="2362201" y="2572124"/>
            <a:ext cx="685800" cy="8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419600" y="1524000"/>
            <a:ext cx="3276600" cy="2362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sz="900" dirty="0" smtClean="0"/>
              <a:t>Из фарфора</a:t>
            </a:r>
            <a:endParaRPr lang="ru-RU" sz="900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36000"/>
          </a:blip>
          <a:srcRect/>
          <a:stretch>
            <a:fillRect/>
          </a:stretch>
        </p:blipFill>
        <p:spPr bwMode="auto">
          <a:xfrm>
            <a:off x="381000" y="1905000"/>
            <a:ext cx="838200" cy="97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lum contrast="22000"/>
          </a:blip>
          <a:srcRect/>
          <a:stretch>
            <a:fillRect/>
          </a:stretch>
        </p:blipFill>
        <p:spPr bwMode="auto">
          <a:xfrm>
            <a:off x="4343400" y="1828800"/>
            <a:ext cx="81484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900" dirty="0" smtClean="0"/>
              <a:t>Из папье-маше</a:t>
            </a:r>
            <a:endParaRPr lang="ru-RU" sz="900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49457" y="1609725"/>
            <a:ext cx="350944" cy="69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sz="900" dirty="0" smtClean="0"/>
              <a:t>Куклы из ниток</a:t>
            </a:r>
            <a:endParaRPr lang="ru-RU" sz="900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1081</TotalTime>
  <Words>102</Words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Творческий     проект  «Моя кукла»</vt:lpstr>
      <vt:lpstr>         кукла оберег</vt:lpstr>
      <vt:lpstr>              Стригушки</vt:lpstr>
      <vt:lpstr>               Десятиручка</vt:lpstr>
      <vt:lpstr>Куклы из бересты и полена</vt:lpstr>
      <vt:lpstr>Куклы из красной глины</vt:lpstr>
      <vt:lpstr>              Из фарфора</vt:lpstr>
      <vt:lpstr>          Из папье-маше</vt:lpstr>
      <vt:lpstr>           Куклы из ниток</vt:lpstr>
      <vt:lpstr>Матрешка- деревянная кукла, внутри  которой находятся подобные  ей куклы меньшего размера. вложенных кукол шесть или более.</vt:lpstr>
      <vt:lpstr>    По традиции рисуется женщина в   сарафане, хотя внутри   может быть и мужчина.  Самой маленькой фигурой, которая уже не  раскладывается, является ребёнок.</vt:lpstr>
      <vt:lpstr>       Теперь темы для росписи этих деревянных  кукол могут быть очень разными:  от сказочных персонажей и до политических деятелей. </vt:lpstr>
      <vt:lpstr>     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праздники</dc:title>
  <cp:lastModifiedBy>WIN7XP</cp:lastModifiedBy>
  <cp:revision>117</cp:revision>
  <dcterms:modified xsi:type="dcterms:W3CDTF">2012-01-11T18:35:56Z</dcterms:modified>
</cp:coreProperties>
</file>