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9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2589-8E8B-4457-B8AF-F3B546FBEAFB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E27A-12EA-40BB-8A85-13852158320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христос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1922561" y="0"/>
            <a:ext cx="5298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гнатий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500166" y="-93166"/>
            <a:ext cx="5429287" cy="6992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9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4357686" y="0"/>
            <a:ext cx="4786314" cy="6858000"/>
          </a:xfrm>
        </p:spPr>
      </p:pic>
      <p:pic>
        <p:nvPicPr>
          <p:cNvPr id="5" name="Рисунок 4" descr="Paolo_Veronese_010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1" y="0"/>
            <a:ext cx="43576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928794" y="0"/>
            <a:ext cx="4643470" cy="6965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417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143108" y="-216617"/>
            <a:ext cx="4714908" cy="7076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343315_Voskres_Hristos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753644" y="0"/>
            <a:ext cx="56367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XP</dc:creator>
  <cp:lastModifiedBy>я</cp:lastModifiedBy>
  <cp:revision>9</cp:revision>
  <dcterms:created xsi:type="dcterms:W3CDTF">2012-03-09T10:41:09Z</dcterms:created>
  <dcterms:modified xsi:type="dcterms:W3CDTF">2013-01-08T14:21:58Z</dcterms:modified>
</cp:coreProperties>
</file>