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42672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Чистюля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02314" y="4725144"/>
            <a:ext cx="3754261" cy="1219200"/>
          </a:xfrm>
        </p:spPr>
        <p:txBody>
          <a:bodyPr>
            <a:normAutofit fontScale="92500"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           учитель начальных классов                                     ГБОУ СОШ№692 г. Санкт-Петербурга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Галанцова О.Г.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Отгадай загадку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Не птица, а летает,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 хоботом, а не слон,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Никто не приручает,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 сама садится.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788304"/>
            <a:ext cx="3955358" cy="263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6002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Чистюля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Понаблюдай, как самая обычная муха, наевшись, сидит и старательно трёт передние лапки одну о другую. Она напоминает довольного собой человека. Потом муха начинает поглаживать себе голову и протирать глазки. После задними лапками она чистит брюшко и крылышки. Муха повторяет эту процедуру несколько раз и затем успокаивается. Весь вид ее говорит о том, как приятно ей чувствовать себя такой чистенькой и опрятной!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93096"/>
            <a:ext cx="4032448" cy="244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текстом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ком этот рассказ?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муху назвали чистюлей?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 напоминает вам муха?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движение лапками повторяет это насекомое?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понять выражение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чувствует себя чистенькой и опрятной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3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6002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Чистюля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Понаблюдай, как самая обычная муха, наевшись, сидит и старательно трёт передние лапки одну о другую. Она напоминает довольного собой человека. Потом муха начинает поглаживать себе голову и протирать глазки. После задними лапками она чистит брюшко и крылышки. Муха повторяет эту процедуру несколько раз и затем успокаивается. Весь вид ее говорит о том, как приятно ей чувствовать себя такой чистенькой и опрятной!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93096"/>
            <a:ext cx="4032448" cy="244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Орфографическая подготовка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самая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муха, наевшись,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стар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тельно трёт п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дние лапки одну о другую. Она нап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минает дов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льного собой человека. П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муха начинает погл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живать себе г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 и прот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рать гла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ки. После задними лапками она ч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стит брю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и крылы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ки. Муха повт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ряет эту процедуру несколько ра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затем успокаивается. Весь вид ее г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ворит о том, как приятно ей чу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ствовать себя такой чистенькой и 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прятной!</a:t>
            </a:r>
          </a:p>
        </p:txBody>
      </p:sp>
    </p:spTree>
    <p:extLst>
      <p:ext uri="{BB962C8B-B14F-4D97-AF65-F5344CB8AC3E}">
        <p14:creationId xmlns:p14="http://schemas.microsoft.com/office/powerpoint/2010/main" val="20821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6002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Перескажи текст по плану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 муха, когда поест?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 напоминает муха?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за движения повторяет муха?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чувствует себя насекомое после чистки?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6002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Чистюля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Понаблюдай, как самая обычная муха, наевшись, сидит и старательно трёт передние лапки одну о другую. Она напоминает довольного собой человека. Потом муха начинает поглаживать себе голову и протирать глазки. После задними лапками она чистит брюшко и крылышки. Муха повторяет эту процедуру несколько раз и затем успокаивается. Весь вид ее говорит о том, как приятно ей чувствовать себя такой чистенькой и опрятной!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93096"/>
            <a:ext cx="4032448" cy="244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написанное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132856"/>
            <a:ext cx="3086100" cy="2771775"/>
          </a:xfrm>
        </p:spPr>
      </p:pic>
    </p:spTree>
    <p:extLst>
      <p:ext uri="{BB962C8B-B14F-4D97-AF65-F5344CB8AC3E}">
        <p14:creationId xmlns:p14="http://schemas.microsoft.com/office/powerpoint/2010/main" val="36688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92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Изложение Чистюля</vt:lpstr>
      <vt:lpstr>Презентация PowerPoint</vt:lpstr>
      <vt:lpstr>Чистюля</vt:lpstr>
      <vt:lpstr>Работа над текстом</vt:lpstr>
      <vt:lpstr>Чистюля</vt:lpstr>
      <vt:lpstr>Орфографическая подготовка</vt:lpstr>
      <vt:lpstr>Перескажи текст по плану</vt:lpstr>
      <vt:lpstr>Чистюля</vt:lpstr>
      <vt:lpstr>Проверь написанное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“Чистюля”</dc:title>
  <dc:creator>Константин</dc:creator>
  <cp:lastModifiedBy>Константин</cp:lastModifiedBy>
  <cp:revision>4</cp:revision>
  <dcterms:created xsi:type="dcterms:W3CDTF">2015-03-01T14:54:34Z</dcterms:created>
  <dcterms:modified xsi:type="dcterms:W3CDTF">2015-03-01T15:23:47Z</dcterms:modified>
</cp:coreProperties>
</file>