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72" r:id="rId10"/>
    <p:sldId id="273" r:id="rId11"/>
    <p:sldId id="270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857232"/>
            <a:ext cx="47548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</a:t>
            </a:r>
            <a:endParaRPr lang="ru-RU" sz="7200" b="1" cap="none" spc="0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571744"/>
            <a:ext cx="59118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Этажи в лесу</a:t>
            </a:r>
            <a:endParaRPr lang="ru-RU" sz="8000" b="1" cap="none" spc="0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14" descr="f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924550"/>
            <a:ext cx="1066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b3b0a067af846a956f8a9cc4e9a7df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286388"/>
            <a:ext cx="11525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7" descr="b3b0a067af846a956f8a9cc4e9a7df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214950"/>
            <a:ext cx="11525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b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5286388"/>
            <a:ext cx="7397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5715016"/>
            <a:ext cx="7413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0" descr="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5921375"/>
            <a:ext cx="7413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0" descr="p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5286388"/>
            <a:ext cx="603244" cy="57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0" descr="p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4666018"/>
            <a:ext cx="428628" cy="40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http://briticat.ru/smail/butterflys/butterfly1-4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5214950"/>
            <a:ext cx="571504" cy="42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http://briticat.ru/smail/butterflys/butterfly1-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5572140"/>
            <a:ext cx="541753" cy="61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4" descr="кабан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4214810" y="3786190"/>
            <a:ext cx="2195118" cy="139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ani-bird_red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785794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B_Fly02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71736" y="4786322"/>
            <a:ext cx="979486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ptica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6000760" y="2000240"/>
            <a:ext cx="1543938" cy="100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2" descr="007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00628" y="357166"/>
            <a:ext cx="85723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2f43d804a0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8" y="-1143000"/>
            <a:ext cx="6858001" cy="9144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1714488"/>
            <a:ext cx="54073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Ответь на вопросы:</a:t>
            </a:r>
            <a:endParaRPr lang="ru-RU" sz="4800" b="1" cap="none" spc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3743" y="5429264"/>
            <a:ext cx="1457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8903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9261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52698" y="129538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5918" y="1714488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26172" y="542926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2643182"/>
            <a:ext cx="669984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sym typeface="Wingdings 2"/>
              </a:rPr>
              <a:t>Как вы понимаете название</a:t>
            </a:r>
          </a:p>
          <a:p>
            <a:r>
              <a:rPr lang="ru-RU" sz="4000" b="1" dirty="0" smtClean="0">
                <a:solidFill>
                  <a:srgbClr val="7030A0"/>
                </a:solidFill>
                <a:sym typeface="Wingdings 2"/>
              </a:rPr>
              <a:t>   рассказа?</a:t>
            </a:r>
          </a:p>
          <a:p>
            <a:r>
              <a:rPr lang="ru-RU" sz="4000" b="1" dirty="0" smtClean="0">
                <a:solidFill>
                  <a:srgbClr val="7030A0"/>
                </a:solidFill>
                <a:sym typeface="Wingdings 2"/>
              </a:rPr>
              <a:t>Расскажите, кто какой этаж </a:t>
            </a:r>
          </a:p>
          <a:p>
            <a:r>
              <a:rPr lang="ru-RU" sz="4000" b="1" dirty="0" smtClean="0">
                <a:solidFill>
                  <a:srgbClr val="7030A0"/>
                </a:solidFill>
                <a:sym typeface="Wingdings 2"/>
              </a:rPr>
              <a:t>   занимает.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2f43d804a0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8" y="-1143000"/>
            <a:ext cx="6858001" cy="91440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2143116"/>
            <a:ext cx="46081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2. Где живёт </a:t>
            </a:r>
            <a:r>
              <a:rPr lang="ru-RU" sz="36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мышь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214422"/>
            <a:ext cx="77867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 2" pitchFamily="18" charset="2"/>
              <a:buChar char=" "/>
            </a:pP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1.Что есть у разных зверьков и </a:t>
            </a:r>
          </a:p>
          <a:p>
            <a:pPr>
              <a:buFont typeface="Wingdings 2" pitchFamily="18" charset="2"/>
              <a:buChar char=" "/>
            </a:pP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    п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тиц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cap="none" spc="0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в лесу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                            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786058"/>
            <a:ext cx="60858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3.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Где делает гнездо </a:t>
            </a:r>
            <a:r>
              <a:rPr lang="ru-RU" sz="3600" b="1" cap="none" spc="0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соловей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857628"/>
            <a:ext cx="4182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4.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Где живёт дрозд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1643050"/>
            <a:ext cx="24393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вой этаж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2214554"/>
            <a:ext cx="19335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норке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3286124"/>
            <a:ext cx="38517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прямо на земле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4357694"/>
            <a:ext cx="20409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повыше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0"/>
            <a:ext cx="69573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 изложение по </a:t>
            </a:r>
            <a:r>
              <a:rPr lang="ru-RU" sz="3600" b="1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вопросам</a:t>
            </a:r>
            <a:r>
              <a:rPr lang="ru-RU" sz="3600" b="1" cap="none" spc="0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600" b="1" cap="none" spc="0" dirty="0">
              <a:ln w="1905"/>
              <a:solidFill>
                <a:srgbClr val="1B0CE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4357694"/>
            <a:ext cx="44983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5.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Где гнездо </a:t>
            </a:r>
            <a:r>
              <a:rPr lang="ru-RU" sz="36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у  совы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4929198"/>
            <a:ext cx="42811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6.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Где живёт </a:t>
            </a:r>
            <a:r>
              <a:rPr lang="ru-RU" sz="3600" b="1" cap="none" spc="0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ястреб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28926" y="5429264"/>
            <a:ext cx="46528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вершине дерева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57884" y="3857628"/>
            <a:ext cx="18213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кустах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43d804a0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8" y="-1143000"/>
            <a:ext cx="6858001" cy="9144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785794"/>
            <a:ext cx="56260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</a:t>
            </a:r>
          </a:p>
          <a:p>
            <a:r>
              <a:rPr lang="ru-RU" b="1" dirty="0" smtClean="0"/>
              <a:t>                                    Материалы:</a:t>
            </a:r>
          </a:p>
          <a:p>
            <a:r>
              <a:rPr lang="ru-RU" b="1" dirty="0" smtClean="0"/>
              <a:t>загадки-</a:t>
            </a:r>
            <a:r>
              <a:rPr lang="en-US" b="1" dirty="0" smtClean="0"/>
              <a:t>http://detkam.e-papa.ru/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фото и рамки Интернет сайты</a:t>
            </a:r>
          </a:p>
          <a:p>
            <a:r>
              <a:rPr lang="ru-RU" b="1" dirty="0" smtClean="0"/>
              <a:t>ББК 74.26 </a:t>
            </a:r>
          </a:p>
          <a:p>
            <a:r>
              <a:rPr lang="ru-RU" b="1" dirty="0" smtClean="0"/>
              <a:t>УДК 373.167. 1. 808. 2</a:t>
            </a:r>
          </a:p>
          <a:p>
            <a:r>
              <a:rPr lang="ru-RU" b="1" dirty="0" smtClean="0"/>
              <a:t>Нина Николаевна Максимук </a:t>
            </a:r>
          </a:p>
          <a:p>
            <a:r>
              <a:rPr lang="ru-RU" b="1" dirty="0" smtClean="0"/>
              <a:t>Сборник текстов для изложений. 2-4 классы</a:t>
            </a:r>
          </a:p>
          <a:p>
            <a:r>
              <a:rPr lang="ru-RU" b="1" dirty="0" smtClean="0"/>
              <a:t>Учебно-методическое издание</a:t>
            </a:r>
          </a:p>
          <a:p>
            <a:r>
              <a:rPr lang="ru-RU" b="1" dirty="0" smtClean="0"/>
              <a:t>Москва </a:t>
            </a:r>
            <a:r>
              <a:rPr lang="ru-RU" b="1" dirty="0" smtClean="0">
                <a:latin typeface="Arial Unicode MS"/>
                <a:ea typeface="Arial Unicode MS"/>
                <a:cs typeface="Arial Unicode MS"/>
              </a:rPr>
              <a:t>•</a:t>
            </a:r>
            <a:r>
              <a:rPr lang="ru-RU" b="1" dirty="0" smtClean="0"/>
              <a:t> «</a:t>
            </a:r>
            <a:r>
              <a:rPr lang="ru-RU" b="1" dirty="0" err="1" smtClean="0"/>
              <a:t>Вако</a:t>
            </a:r>
            <a:r>
              <a:rPr lang="ru-RU" b="1" dirty="0" smtClean="0"/>
              <a:t>»:2009г. 192с. (стр.32) -</a:t>
            </a:r>
          </a:p>
          <a:p>
            <a:r>
              <a:rPr lang="ru-RU" b="1" dirty="0" smtClean="0"/>
              <a:t>(Мастерская учителя).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86182" y="4071942"/>
            <a:ext cx="34236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/>
              <a:t>Презентацию подготовила</a:t>
            </a:r>
          </a:p>
          <a:p>
            <a:r>
              <a:rPr lang="ru-RU" sz="2000" b="1" dirty="0" smtClean="0"/>
              <a:t> учитель начальных классов</a:t>
            </a:r>
          </a:p>
          <a:p>
            <a:r>
              <a:rPr lang="ru-RU" sz="2000" b="1" dirty="0" smtClean="0"/>
              <a:t>СГОД </a:t>
            </a:r>
            <a:r>
              <a:rPr lang="ru-RU" sz="2000" b="1" dirty="0"/>
              <a:t>№ 8 города Талгара</a:t>
            </a:r>
          </a:p>
          <a:p>
            <a:r>
              <a:rPr lang="ru-RU" sz="2000" b="1" dirty="0" err="1"/>
              <a:t>Алматинской</a:t>
            </a:r>
            <a:r>
              <a:rPr lang="ru-RU" sz="2000" b="1" dirty="0"/>
              <a:t> </a:t>
            </a:r>
            <a:r>
              <a:rPr lang="ru-RU" sz="2000" b="1" dirty="0" smtClean="0"/>
              <a:t>области</a:t>
            </a:r>
          </a:p>
          <a:p>
            <a:r>
              <a:rPr lang="ru-RU" sz="2000" b="1" dirty="0" smtClean="0"/>
              <a:t>Семёнова Елена Васильевна </a:t>
            </a:r>
          </a:p>
          <a:p>
            <a:endParaRPr lang="ru-RU" sz="2000" b="1" dirty="0">
              <a:solidFill>
                <a:schemeClr val="accent4"/>
              </a:solidFill>
            </a:endParaRPr>
          </a:p>
          <a:p>
            <a:endParaRPr lang="ru-RU" sz="20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43d804a0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8" y="-1143000"/>
            <a:ext cx="6858001" cy="9144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1428736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357430"/>
            <a:ext cx="55007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Живёт в норке,</a:t>
            </a:r>
          </a:p>
          <a:p>
            <a:r>
              <a:rPr lang="ru-RU" sz="40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Грызёт корки.</a:t>
            </a:r>
          </a:p>
          <a:p>
            <a:r>
              <a:rPr lang="ru-RU" sz="40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Короткие ножки.</a:t>
            </a:r>
          </a:p>
          <a:p>
            <a:r>
              <a:rPr lang="ru-RU" sz="40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Боится кошки.</a:t>
            </a:r>
            <a:endParaRPr lang="ru-RU" sz="4000" b="1" dirty="0">
              <a:ln w="19050">
                <a:solidFill>
                  <a:srgbClr val="0000FF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4643446"/>
            <a:ext cx="26629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8100">
                  <a:solidFill>
                    <a:srgbClr val="6600CC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мышь</a:t>
            </a:r>
            <a:endParaRPr lang="ru-RU" sz="7200" b="1" cap="none" spc="0" dirty="0">
              <a:ln w="38100">
                <a:solidFill>
                  <a:srgbClr val="6600CC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8345" y="1028361"/>
            <a:ext cx="4455357" cy="38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43d804a0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8" y="-1143000"/>
            <a:ext cx="6858001" cy="9144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1428736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357430"/>
            <a:ext cx="62151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 весной поёт красиво,</a:t>
            </a:r>
          </a:p>
          <a:p>
            <a:r>
              <a:rPr lang="ru-RU" sz="40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Звонко, весело, игриво!</a:t>
            </a:r>
          </a:p>
          <a:p>
            <a:r>
              <a:rPr lang="ru-RU" sz="40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Угадай-ка поскорей,</a:t>
            </a:r>
          </a:p>
          <a:p>
            <a:r>
              <a:rPr lang="ru-RU" sz="40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за птичка?</a:t>
            </a:r>
            <a:endParaRPr lang="ru-RU" sz="4000" b="1" dirty="0">
              <a:ln w="19050">
                <a:solidFill>
                  <a:srgbClr val="0000FF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4643446"/>
            <a:ext cx="34710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rgbClr val="6600CC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соловей</a:t>
            </a:r>
            <a:endParaRPr lang="ru-RU" sz="7200" b="1" cap="none" spc="0" dirty="0">
              <a:ln w="38100">
                <a:solidFill>
                  <a:srgbClr val="6600CC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6876" y="1214422"/>
            <a:ext cx="5170684" cy="361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43d804a0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8" y="-1143000"/>
            <a:ext cx="6858001" cy="9144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1428736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357430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Красный клюв</a:t>
            </a:r>
          </a:p>
          <a:p>
            <a:r>
              <a:rPr lang="ru-RU" sz="40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пёстрый хвост -</a:t>
            </a:r>
          </a:p>
          <a:p>
            <a:r>
              <a:rPr lang="ru-RU" sz="40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 красив поющий 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4643446"/>
            <a:ext cx="2640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rgbClr val="6600CC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дрозд</a:t>
            </a:r>
            <a:endParaRPr lang="ru-RU" sz="7200" b="1" cap="none" spc="0" dirty="0">
              <a:ln w="38100">
                <a:solidFill>
                  <a:srgbClr val="6600CC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 b="8333"/>
          <a:stretch>
            <a:fillRect/>
          </a:stretch>
        </p:blipFill>
        <p:spPr bwMode="auto">
          <a:xfrm>
            <a:off x="2143108" y="1000108"/>
            <a:ext cx="4643470" cy="394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43d804a0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8" y="-1143000"/>
            <a:ext cx="6858001" cy="9144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1428736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357430"/>
            <a:ext cx="55007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Всю ночь летает -</a:t>
            </a:r>
          </a:p>
          <a:p>
            <a:r>
              <a:rPr lang="ru-RU" sz="40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Мышей добывает.</a:t>
            </a:r>
          </a:p>
          <a:p>
            <a:r>
              <a:rPr lang="ru-RU" sz="40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станет светло –</a:t>
            </a:r>
          </a:p>
          <a:p>
            <a:r>
              <a:rPr lang="ru-RU" sz="40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Спать летит в дупло.</a:t>
            </a:r>
            <a:endParaRPr lang="ru-RU" sz="4000" b="1" dirty="0">
              <a:ln w="19050">
                <a:solidFill>
                  <a:srgbClr val="0000FF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4643446"/>
            <a:ext cx="19800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rgbClr val="6600CC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сова</a:t>
            </a:r>
            <a:endParaRPr lang="ru-RU" sz="7200" b="1" cap="none" spc="0" dirty="0">
              <a:ln w="38100">
                <a:solidFill>
                  <a:srgbClr val="6600CC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14422"/>
            <a:ext cx="451116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43d804a0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8" y="-1143000"/>
            <a:ext cx="6858001" cy="9144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1428736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571744"/>
            <a:ext cx="6215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Птица сверху налетает</a:t>
            </a:r>
          </a:p>
          <a:p>
            <a:r>
              <a:rPr lang="ru-RU" sz="40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цыплят внизу хватает.</a:t>
            </a:r>
            <a:endParaRPr lang="ru-RU" sz="4000" b="1" dirty="0">
              <a:ln w="19050">
                <a:solidFill>
                  <a:srgbClr val="0000FF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4572008"/>
            <a:ext cx="28424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rgbClr val="6600CC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ястреб</a:t>
            </a:r>
            <a:endParaRPr lang="ru-RU" sz="7200" b="1" cap="none" spc="0" dirty="0">
              <a:ln w="38100">
                <a:solidFill>
                  <a:srgbClr val="6600CC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97304"/>
            <a:ext cx="5143536" cy="326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43d804a0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8" y="-1143000"/>
            <a:ext cx="6858001" cy="9144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1928802"/>
            <a:ext cx="737849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 smtClean="0"/>
              <a:t>       В лесу у разных зверьков и птиц   </a:t>
            </a:r>
          </a:p>
          <a:p>
            <a:pPr algn="just"/>
            <a:r>
              <a:rPr lang="ru-RU" sz="3200" b="1" dirty="0" smtClean="0"/>
              <a:t>есть свой этаж. Мышь живёт в норке. </a:t>
            </a:r>
          </a:p>
          <a:p>
            <a:pPr algn="just"/>
            <a:r>
              <a:rPr lang="ru-RU" sz="3200" b="1" dirty="0" smtClean="0"/>
              <a:t>Соловей делает гнездо прямо на земле.</a:t>
            </a:r>
          </a:p>
          <a:p>
            <a:pPr algn="just"/>
            <a:r>
              <a:rPr lang="ru-RU" sz="3200" b="1" dirty="0" smtClean="0"/>
              <a:t>Дрозд живёт в кустах. У совы гнездо по-</a:t>
            </a:r>
          </a:p>
          <a:p>
            <a:pPr algn="just"/>
            <a:r>
              <a:rPr lang="ru-RU" sz="3200" b="1" dirty="0" smtClean="0"/>
              <a:t>выше. Ястреб живёт на самой вершине</a:t>
            </a:r>
          </a:p>
          <a:p>
            <a:pPr algn="just"/>
            <a:r>
              <a:rPr lang="ru-RU" sz="3200" b="1" dirty="0" smtClean="0"/>
              <a:t>дерева.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071546"/>
            <a:ext cx="4048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Этажи в лесу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928670"/>
            <a:ext cx="2286016" cy="225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26789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5" y="1000108"/>
            <a:ext cx="2810017" cy="21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 b="12222"/>
          <a:stretch>
            <a:fillRect/>
          </a:stretch>
        </p:blipFill>
        <p:spPr bwMode="auto">
          <a:xfrm>
            <a:off x="357158" y="3643314"/>
            <a:ext cx="213360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929066"/>
            <a:ext cx="30003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4071942"/>
            <a:ext cx="2932320" cy="2012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71472" y="2928934"/>
            <a:ext cx="2301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Мышка в норке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71802" y="3143248"/>
            <a:ext cx="2321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Соловей прямо </a:t>
            </a:r>
          </a:p>
          <a:p>
            <a:r>
              <a:rPr lang="ru-RU" sz="2400" b="1" dirty="0" smtClean="0"/>
              <a:t>    на земле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72264" y="3071810"/>
            <a:ext cx="2158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Дрозд в кустах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6072206"/>
            <a:ext cx="204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Сова повыше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00430" y="6143644"/>
            <a:ext cx="4688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Ястреб на самой вершине дерева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0"/>
            <a:ext cx="4639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Кто где живёт?</a:t>
            </a:r>
            <a:endParaRPr lang="ru-RU" sz="5400" b="1" cap="none" spc="0" dirty="0">
              <a:ln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2f43d804a0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8" y="-1143000"/>
            <a:ext cx="6858001" cy="9144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1000108"/>
            <a:ext cx="58192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Вставь буквы.</a:t>
            </a:r>
          </a:p>
          <a:p>
            <a:pPr algn="ctr"/>
            <a:r>
              <a:rPr lang="ru-RU" sz="4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Объясни написание.</a:t>
            </a:r>
            <a:endParaRPr lang="ru-RU" sz="48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500306"/>
            <a:ext cx="2042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Эта…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2500306"/>
            <a:ext cx="25003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эта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143248"/>
            <a:ext cx="357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мы…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3786190"/>
            <a:ext cx="2390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роз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3743" y="5429264"/>
            <a:ext cx="1457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3214686"/>
            <a:ext cx="22926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мы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43306" y="3857628"/>
            <a:ext cx="2818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дроз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ы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8903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9261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43174" y="2500306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52698" y="129538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5918" y="1714488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28860" y="31432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57488" y="3714752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26172" y="542926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00166" y="4357694"/>
            <a:ext cx="2552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ястре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57620" y="4429132"/>
            <a:ext cx="28119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ястре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ы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00364" y="4357694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25" grpId="0"/>
      <p:bldP spid="30" grpId="0"/>
      <p:bldP spid="31" grpId="0"/>
      <p:bldP spid="39" grpId="0"/>
      <p:bldP spid="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345</Words>
  <PresentationFormat>Экран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62</cp:revision>
  <dcterms:modified xsi:type="dcterms:W3CDTF">2011-06-16T12:53:01Z</dcterms:modified>
</cp:coreProperties>
</file>