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CE4"/>
    <a:srgbClr val="C802AC"/>
    <a:srgbClr val="810A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28794" y="785794"/>
            <a:ext cx="5262403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Изложение</a:t>
            </a:r>
            <a:endParaRPr lang="ru-RU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810AA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143248"/>
            <a:ext cx="75841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Опасная встреча</a:t>
            </a:r>
            <a:endParaRPr lang="ru-RU" sz="80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28794" y="428604"/>
            <a:ext cx="524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214422"/>
            <a:ext cx="58579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Знать твёрдо нужно детворе,</a:t>
            </a:r>
            <a:br>
              <a:rPr lang="ru-RU" sz="2800" b="1" dirty="0" smtClean="0"/>
            </a:br>
            <a:r>
              <a:rPr lang="ru-RU" sz="2800" b="1" dirty="0" smtClean="0"/>
              <a:t>Что где-нибудь в лесу, в траве,</a:t>
            </a:r>
            <a:br>
              <a:rPr lang="ru-RU" sz="2800" b="1" dirty="0" smtClean="0"/>
            </a:br>
            <a:r>
              <a:rPr lang="ru-RU" sz="2800" b="1" dirty="0" smtClean="0"/>
              <a:t>Её случайно можно встретить</a:t>
            </a:r>
            <a:br>
              <a:rPr lang="ru-RU" sz="2800" b="1" dirty="0" smtClean="0"/>
            </a:br>
            <a:r>
              <a:rPr lang="ru-RU" sz="2800" b="1" dirty="0" smtClean="0"/>
              <a:t>И сразу даже не заметить.</a:t>
            </a:r>
            <a:br>
              <a:rPr lang="ru-RU" sz="2800" b="1" dirty="0" smtClean="0"/>
            </a:br>
            <a:r>
              <a:rPr lang="ru-RU" sz="2800" b="1" dirty="0" smtClean="0"/>
              <a:t>Она по-своему прекрасна,</a:t>
            </a:r>
            <a:br>
              <a:rPr lang="ru-RU" sz="2800" b="1" dirty="0" smtClean="0"/>
            </a:br>
            <a:r>
              <a:rPr lang="ru-RU" sz="2800" b="1" dirty="0" smtClean="0"/>
              <a:t>Но – ядовита и опасна!</a:t>
            </a:r>
            <a:br>
              <a:rPr lang="ru-RU" sz="2800" b="1" dirty="0" smtClean="0"/>
            </a:br>
            <a:r>
              <a:rPr lang="ru-RU" sz="2800" b="1" dirty="0" smtClean="0"/>
              <a:t>Её совсем не стоит злить -</a:t>
            </a:r>
            <a:br>
              <a:rPr lang="ru-RU" sz="2800" b="1" dirty="0" smtClean="0"/>
            </a:br>
            <a:r>
              <a:rPr lang="ru-RU" sz="2800" b="1" dirty="0" smtClean="0"/>
              <a:t>Она ведь может укусить.</a:t>
            </a:r>
            <a:br>
              <a:rPr lang="ru-RU" sz="2800" b="1" dirty="0" smtClean="0"/>
            </a:br>
            <a:r>
              <a:rPr lang="ru-RU" sz="2800" b="1" dirty="0" smtClean="0"/>
              <a:t>На всех шипит змеюка-злюка –</a:t>
            </a:r>
            <a:br>
              <a:rPr lang="ru-RU" sz="2800" b="1" dirty="0" smtClean="0"/>
            </a:br>
            <a:r>
              <a:rPr lang="ru-RU" sz="2800" b="1" dirty="0" smtClean="0"/>
              <a:t>Обыкновенная… </a:t>
            </a:r>
            <a:endParaRPr lang="ru-RU" sz="2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400148"/>
            <a:ext cx="4572032" cy="367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428860" y="4714884"/>
            <a:ext cx="37465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802A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гадюка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802A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1500174"/>
            <a:ext cx="6572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/>
              <a:t>      Однажды Серёжа пошёл в лес. С ним побежала </a:t>
            </a:r>
            <a:r>
              <a:rPr lang="ru-RU" sz="3600" b="1" dirty="0" err="1" smtClean="0"/>
              <a:t>Чапа</a:t>
            </a:r>
            <a:r>
              <a:rPr lang="ru-RU" sz="3600" b="1" dirty="0" smtClean="0"/>
              <a:t>.                            Вдруг в траве послышался  шорох. Это ползла гадюка. Гадюка – ядовитая змея. </a:t>
            </a:r>
            <a:r>
              <a:rPr lang="ru-RU" sz="3600" b="1" dirty="0" err="1" smtClean="0"/>
              <a:t>Чапа</a:t>
            </a:r>
            <a:r>
              <a:rPr lang="ru-RU" sz="3600" b="1" dirty="0" smtClean="0"/>
              <a:t> кинулась на гадюку и разорвала её.</a:t>
            </a:r>
          </a:p>
        </p:txBody>
      </p:sp>
      <p:pic>
        <p:nvPicPr>
          <p:cNvPr id="4" name="Picture 14" descr="Rept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10585">
            <a:off x="5019971" y="4924477"/>
            <a:ext cx="16668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57356" y="500042"/>
            <a:ext cx="5548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текст: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1142984"/>
            <a:ext cx="6054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Ответь </a:t>
            </a:r>
            <a:r>
              <a:rPr lang="ru-RU" sz="5400" b="1" cap="none" spc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 вопросы:</a:t>
            </a:r>
            <a:endParaRPr lang="ru-RU" sz="54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928802"/>
            <a:ext cx="7000924" cy="33547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Где гуляли Серёжа  и </a:t>
            </a:r>
            <a:r>
              <a:rPr lang="ru-RU" sz="3600" b="1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Чапа</a:t>
            </a:r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С  кем им довелось столкнуться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   в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 лесу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  </a:t>
            </a:r>
          </a:p>
          <a:p>
            <a:pPr algn="just"/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Что вы узнали про гадюку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</a:t>
            </a:r>
          </a:p>
          <a:p>
            <a:pPr algn="just"/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</a:t>
            </a:r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Как  повела себя </a:t>
            </a:r>
            <a:r>
              <a:rPr lang="ru-RU" sz="3600" b="1" cap="none" spc="0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Чапа</a:t>
            </a:r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      </a:t>
            </a:r>
          </a:p>
          <a:p>
            <a:pPr algn="just"/>
            <a:endParaRPr lang="ru-RU" sz="3200" b="1" cap="none" spc="0" dirty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6600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0"/>
            <a:ext cx="58192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Вставь буквы.</a:t>
            </a:r>
          </a:p>
          <a:p>
            <a:pPr algn="ctr"/>
            <a:r>
              <a:rPr lang="ru-RU" sz="48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Объясни написание.</a:t>
            </a:r>
            <a:endParaRPr lang="ru-RU" sz="48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357298"/>
            <a:ext cx="3531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Поб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…жала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428736"/>
            <a:ext cx="250033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гает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928802"/>
            <a:ext cx="35718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п…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лзла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2500306"/>
            <a:ext cx="2292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р…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ве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3857628"/>
            <a:ext cx="2255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зм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…я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4429132"/>
            <a:ext cx="2749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дюка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3743" y="5429264"/>
            <a:ext cx="1457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2000240"/>
            <a:ext cx="26909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лзает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00430" y="2571744"/>
            <a:ext cx="25236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тр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вка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00496" y="4500570"/>
            <a:ext cx="13425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3929066"/>
            <a:ext cx="19575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зм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1B0CE4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8903" y="5500702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59261" y="5500702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43174" y="1357298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1214422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52698" y="1295384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85918" y="1714488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28794" y="192880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3108" y="250030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14546" y="3857628"/>
            <a:ext cx="538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714480" y="4429132"/>
            <a:ext cx="5389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85918" y="478632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26172" y="542926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00166" y="3214686"/>
            <a:ext cx="32900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…довитая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500562" y="3286124"/>
            <a:ext cx="12682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71604" y="321468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19" grpId="0"/>
      <p:bldP spid="20" grpId="0"/>
      <p:bldP spid="25" grpId="0"/>
      <p:bldP spid="30" grpId="0"/>
      <p:bldP spid="31" grpId="0"/>
      <p:bldP spid="32" grpId="0"/>
      <p:bldP spid="34" grpId="0"/>
      <p:bldP spid="39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00166" y="500042"/>
            <a:ext cx="70761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Прочитай по слогам и 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 написание!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2357430"/>
            <a:ext cx="764386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днажды, п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ш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ё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л,</a:t>
            </a:r>
          </a:p>
          <a:p>
            <a:pPr algn="just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вдруг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р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рвала,</a:t>
            </a:r>
          </a:p>
          <a:p>
            <a:pPr algn="just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слышался.</a:t>
            </a:r>
          </a:p>
        </p:txBody>
      </p:sp>
      <p:pic>
        <p:nvPicPr>
          <p:cNvPr id="6" name="Picture 14" descr="Rept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10585">
            <a:off x="4448467" y="5424541"/>
            <a:ext cx="16668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1214422"/>
            <a:ext cx="78581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 пишите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предлоги со словами</a:t>
            </a:r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                       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928934"/>
            <a:ext cx="607223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лес, </a:t>
            </a:r>
            <a:r>
              <a:rPr lang="ru-RU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ним, </a:t>
            </a:r>
          </a:p>
          <a:p>
            <a:pPr algn="just"/>
            <a:r>
              <a:rPr lang="ru-RU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траве, </a:t>
            </a:r>
            <a:r>
              <a:rPr lang="ru-RU" sz="5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гадюку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2143116"/>
            <a:ext cx="48752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 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Кто побежал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с ним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14346" y="1785926"/>
            <a:ext cx="778674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Куда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однажды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пошёл Серёжа?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857496"/>
            <a:ext cx="69879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Что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вдруг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послышалось в траве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429000"/>
            <a:ext cx="46544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Кто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это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полз в траве?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00892" y="1785926"/>
            <a:ext cx="13276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лес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2214554"/>
            <a:ext cx="12827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Чапа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2786058"/>
            <a:ext cx="16621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шорох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3929066"/>
            <a:ext cx="35523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довитая змея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1000108"/>
            <a:ext cx="69573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 изложение </a:t>
            </a:r>
            <a:r>
              <a:rPr lang="ru-RU" sz="3600" b="1" cap="none" spc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</a:t>
            </a:r>
            <a:r>
              <a:rPr lang="ru-RU" sz="3600" b="1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вопросам</a:t>
            </a:r>
            <a:r>
              <a:rPr lang="ru-RU" sz="3600" b="1" cap="none" spc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3600" b="1" cap="none" spc="0" dirty="0">
              <a:ln w="1905"/>
              <a:solidFill>
                <a:srgbClr val="1B0CE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4000504"/>
            <a:ext cx="40934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Кто такая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гадюка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8662" y="4643446"/>
            <a:ext cx="41529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Что сделала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Чапа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57752" y="4643446"/>
            <a:ext cx="26933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инулась,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разорвала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14942" y="3357562"/>
            <a:ext cx="20040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гадюка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28794" y="285728"/>
            <a:ext cx="56260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     </a:t>
            </a:r>
          </a:p>
          <a:p>
            <a:r>
              <a:rPr lang="ru-RU" b="1" dirty="0" smtClean="0"/>
              <a:t>                                    Материалы:</a:t>
            </a:r>
          </a:p>
          <a:p>
            <a:r>
              <a:rPr lang="ru-RU" b="1" dirty="0" smtClean="0"/>
              <a:t>загадки-</a:t>
            </a:r>
            <a:r>
              <a:rPr lang="en-US" b="1" dirty="0" smtClean="0"/>
              <a:t>http://detkam.e-papa.ru/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фото и рамки Интернет сайты</a:t>
            </a:r>
          </a:p>
          <a:p>
            <a:r>
              <a:rPr lang="ru-RU" b="1" dirty="0" smtClean="0"/>
              <a:t>ББК 81.2Рус </a:t>
            </a:r>
          </a:p>
          <a:p>
            <a:r>
              <a:rPr lang="ru-RU" b="1" dirty="0" smtClean="0"/>
              <a:t>УДК 808.2. (-82)(072.3)</a:t>
            </a:r>
          </a:p>
          <a:p>
            <a:r>
              <a:rPr lang="ru-RU" b="1" dirty="0" smtClean="0"/>
              <a:t>М17</a:t>
            </a:r>
          </a:p>
          <a:p>
            <a:r>
              <a:rPr lang="ru-RU" b="1" dirty="0" smtClean="0"/>
              <a:t>Нина Николаевна Максимук </a:t>
            </a:r>
          </a:p>
          <a:p>
            <a:r>
              <a:rPr lang="ru-RU" b="1" dirty="0" smtClean="0"/>
              <a:t>Сборник текстов для изложений. 2-4 классы</a:t>
            </a:r>
          </a:p>
          <a:p>
            <a:r>
              <a:rPr lang="ru-RU" b="1" dirty="0" smtClean="0"/>
              <a:t>Учебно-методическое издание</a:t>
            </a:r>
          </a:p>
          <a:p>
            <a:r>
              <a:rPr lang="ru-RU" b="1" dirty="0" smtClean="0"/>
              <a:t>Москва </a:t>
            </a:r>
            <a:r>
              <a:rPr lang="ru-RU" b="1" dirty="0" smtClean="0">
                <a:latin typeface="Arial Unicode MS"/>
                <a:ea typeface="Arial Unicode MS"/>
                <a:cs typeface="Arial Unicode MS"/>
              </a:rPr>
              <a:t>•</a:t>
            </a:r>
            <a:r>
              <a:rPr lang="ru-RU" b="1" dirty="0" smtClean="0"/>
              <a:t> «</a:t>
            </a:r>
            <a:r>
              <a:rPr lang="ru-RU" b="1" dirty="0" err="1" smtClean="0"/>
              <a:t>Вако</a:t>
            </a:r>
            <a:r>
              <a:rPr lang="ru-RU" b="1" dirty="0" smtClean="0"/>
              <a:t>»:2009г. 192с. (стр.21) -</a:t>
            </a:r>
          </a:p>
          <a:p>
            <a:r>
              <a:rPr lang="ru-RU" b="1" dirty="0" smtClean="0"/>
              <a:t>(Мастерская учителя).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57620" y="3571876"/>
            <a:ext cx="342369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Презентацию подготовила</a:t>
            </a:r>
          </a:p>
          <a:p>
            <a:r>
              <a:rPr lang="ru-RU" sz="2000" b="1" dirty="0" smtClean="0"/>
              <a:t> учитель начальных классов</a:t>
            </a:r>
          </a:p>
          <a:p>
            <a:r>
              <a:rPr lang="ru-RU" sz="2000" b="1" dirty="0" smtClean="0"/>
              <a:t>СГОД </a:t>
            </a:r>
            <a:r>
              <a:rPr lang="ru-RU" sz="2000" b="1" dirty="0"/>
              <a:t>№ 8 города Талгара</a:t>
            </a:r>
          </a:p>
          <a:p>
            <a:r>
              <a:rPr lang="ru-RU" sz="2000" b="1" dirty="0" err="1"/>
              <a:t>Алматинской</a:t>
            </a:r>
            <a:r>
              <a:rPr lang="ru-RU" sz="2000" b="1" dirty="0"/>
              <a:t> </a:t>
            </a:r>
            <a:r>
              <a:rPr lang="ru-RU" sz="2000" b="1" dirty="0" smtClean="0"/>
              <a:t>области</a:t>
            </a:r>
          </a:p>
          <a:p>
            <a:r>
              <a:rPr lang="ru-RU" sz="2000" b="1" dirty="0" smtClean="0"/>
              <a:t>Семёнова Елена Васильевна </a:t>
            </a:r>
          </a:p>
          <a:p>
            <a:endParaRPr lang="ru-RU" sz="2000" b="1" dirty="0">
              <a:solidFill>
                <a:schemeClr val="accent4"/>
              </a:solidFill>
            </a:endParaRPr>
          </a:p>
          <a:p>
            <a:endParaRPr lang="ru-RU" sz="2000" b="1" dirty="0">
              <a:solidFill>
                <a:schemeClr val="accent4"/>
              </a:solidFill>
            </a:endParaRPr>
          </a:p>
        </p:txBody>
      </p:sp>
      <p:pic>
        <p:nvPicPr>
          <p:cNvPr id="5" name="Рисунок 4" descr="zmey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3714752"/>
            <a:ext cx="1151763" cy="1309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283</Words>
  <PresentationFormat>Экран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48</cp:revision>
  <dcterms:modified xsi:type="dcterms:W3CDTF">2011-08-25T11:56:58Z</dcterms:modified>
</cp:coreProperties>
</file>