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76" r:id="rId2"/>
    <p:sldId id="279" r:id="rId3"/>
    <p:sldId id="265" r:id="rId4"/>
    <p:sldId id="277" r:id="rId5"/>
    <p:sldId id="278" r:id="rId6"/>
    <p:sldId id="256" r:id="rId7"/>
    <p:sldId id="257" r:id="rId8"/>
    <p:sldId id="275" r:id="rId9"/>
    <p:sldId id="261" r:id="rId10"/>
    <p:sldId id="273" r:id="rId11"/>
    <p:sldId id="262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313AD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7" d="100"/>
          <a:sy n="67" d="100"/>
        </p:scale>
        <p:origin x="-186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9541E53-D6D3-419A-89FB-30ABFB60B980}" type="datetimeFigureOut">
              <a:rPr lang="ru-RU" smtClean="0"/>
              <a:pPr/>
              <a:t>25.08.2011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1DA8A5A-3E2A-443C-A14F-0746CC6E2D85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DA8A5A-3E2A-443C-A14F-0746CC6E2D85}" type="slidenum">
              <a:rPr lang="ru-RU" smtClean="0"/>
              <a:pPr/>
              <a:t>4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Слово, выделенное </a:t>
            </a:r>
            <a:r>
              <a:rPr lang="ru-RU" dirty="0" err="1" smtClean="0"/>
              <a:t>голубым</a:t>
            </a:r>
            <a:r>
              <a:rPr lang="ru-RU" smtClean="0"/>
              <a:t> цветом, </a:t>
            </a:r>
            <a:r>
              <a:rPr lang="ru-RU" dirty="0" smtClean="0"/>
              <a:t>в предложении </a:t>
            </a:r>
            <a:r>
              <a:rPr lang="ru-RU" smtClean="0"/>
              <a:t>пишется первым.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DA8A5A-3E2A-443C-A14F-0746CC6E2D85}" type="slidenum">
              <a:rPr lang="ru-RU" smtClean="0"/>
              <a:pPr/>
              <a:t>10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25.08.2011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25.08.2011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25.08.2011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25.08.2011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25.08.2011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25.08.2011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25.08.2011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25.08.2011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25.08.2011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25.08.2011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25.08.2011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25.08.2011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jpe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Documents and Settings\Костя\Мои документы\Мои рисунки\электрический ток\Рисунок1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62298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2285984" y="1714488"/>
            <a:ext cx="4317272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400" b="1" cap="none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9313AD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Отгадай загадку.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2071670" y="2571744"/>
            <a:ext cx="5429288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smtClean="0">
                <a:ln w="19050">
                  <a:solidFill>
                    <a:schemeClr val="tx1"/>
                  </a:solidFill>
                  <a:prstDash val="solid"/>
                </a:ln>
                <a:solidFill>
                  <a:schemeClr val="bg2">
                    <a:lumMod val="50000"/>
                  </a:schemeClr>
                </a:solidFill>
              </a:rPr>
              <a:t>Горбоносый, длинноногий</a:t>
            </a:r>
          </a:p>
          <a:p>
            <a:r>
              <a:rPr lang="ru-RU" sz="3200" b="1" dirty="0" smtClean="0">
                <a:ln w="19050">
                  <a:solidFill>
                    <a:schemeClr val="tx1"/>
                  </a:solidFill>
                  <a:prstDash val="solid"/>
                </a:ln>
                <a:solidFill>
                  <a:schemeClr val="bg2">
                    <a:lumMod val="50000"/>
                  </a:schemeClr>
                </a:solidFill>
              </a:rPr>
              <a:t>Великан </a:t>
            </a:r>
            <a:r>
              <a:rPr lang="ru-RU" sz="3200" b="1" dirty="0" err="1" smtClean="0">
                <a:ln w="19050">
                  <a:solidFill>
                    <a:schemeClr val="tx1"/>
                  </a:solidFill>
                  <a:prstDash val="solid"/>
                </a:ln>
                <a:solidFill>
                  <a:schemeClr val="bg2">
                    <a:lumMod val="50000"/>
                  </a:schemeClr>
                </a:solidFill>
              </a:rPr>
              <a:t>ветвисторогий</a:t>
            </a:r>
            <a:r>
              <a:rPr lang="ru-RU" sz="3200" b="1" dirty="0" smtClean="0">
                <a:ln w="19050">
                  <a:solidFill>
                    <a:schemeClr val="tx1"/>
                  </a:solidFill>
                  <a:prstDash val="solid"/>
                </a:ln>
                <a:solidFill>
                  <a:schemeClr val="bg2">
                    <a:lumMod val="50000"/>
                  </a:schemeClr>
                </a:solidFill>
              </a:rPr>
              <a:t>,</a:t>
            </a:r>
          </a:p>
          <a:p>
            <a:r>
              <a:rPr lang="ru-RU" sz="3200" b="1" dirty="0" smtClean="0">
                <a:ln w="19050">
                  <a:solidFill>
                    <a:schemeClr val="tx1"/>
                  </a:solidFill>
                  <a:prstDash val="solid"/>
                </a:ln>
                <a:solidFill>
                  <a:schemeClr val="bg2">
                    <a:lumMod val="50000"/>
                  </a:schemeClr>
                </a:solidFill>
              </a:rPr>
              <a:t>Ест  траву, кустов побеги,</a:t>
            </a:r>
          </a:p>
          <a:p>
            <a:r>
              <a:rPr lang="ru-RU" sz="3200" b="1" dirty="0" smtClean="0">
                <a:ln w="19050">
                  <a:solidFill>
                    <a:schemeClr val="tx1"/>
                  </a:solidFill>
                  <a:prstDash val="solid"/>
                </a:ln>
                <a:solidFill>
                  <a:schemeClr val="bg2">
                    <a:lumMod val="50000"/>
                  </a:schemeClr>
                </a:solidFill>
              </a:rPr>
              <a:t>С ним тягаться трудно в беге.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3714744" y="4929198"/>
            <a:ext cx="2214069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80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лось</a:t>
            </a:r>
            <a:endParaRPr lang="ru-RU" sz="8000" b="1" cap="none" spc="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FFC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14546" y="1643050"/>
            <a:ext cx="4889991" cy="37862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1270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Рисунок 21" descr="Рисунок67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0" y="1714488"/>
            <a:ext cx="3286148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8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sym typeface="Wingdings 2"/>
              </a:rPr>
              <a:t>   </a:t>
            </a:r>
            <a:r>
              <a:rPr lang="ru-RU" sz="3600" b="1" dirty="0" smtClean="0">
                <a:ln w="17780" cmpd="sng">
                  <a:solidFill>
                    <a:schemeClr val="tx1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sym typeface="Wingdings 2"/>
              </a:rPr>
              <a:t>2. Что </a:t>
            </a:r>
            <a:r>
              <a:rPr lang="ru-RU" sz="3600" b="1" dirty="0" smtClean="0">
                <a:ln w="17780" cmpd="sng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00B0F0"/>
                </a:solidFill>
                <a:effectLst>
                  <a:outerShdw blurRad="50800" algn="tl" rotWithShape="0">
                    <a:srgbClr val="000000"/>
                  </a:outerShdw>
                </a:effectLst>
                <a:sym typeface="Wingdings 2"/>
              </a:rPr>
              <a:t>он ест</a:t>
            </a:r>
            <a:r>
              <a:rPr lang="ru-RU" sz="3600" b="1" dirty="0" smtClean="0">
                <a:ln w="17780" cmpd="sng">
                  <a:solidFill>
                    <a:schemeClr val="tx1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sym typeface="Wingdings 2"/>
              </a:rPr>
              <a:t>?</a:t>
            </a:r>
            <a:endParaRPr lang="ru-RU" sz="3600" b="1" cap="none" spc="0" dirty="0">
              <a:ln w="17780" cmpd="sng">
                <a:solidFill>
                  <a:schemeClr val="tx1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0" y="928670"/>
            <a:ext cx="4143372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>
              <a:buFont typeface="Wingdings 2" pitchFamily="18" charset="2"/>
              <a:buChar char=" "/>
            </a:pPr>
            <a:r>
              <a:rPr lang="ru-RU" sz="3200" b="1" dirty="0" smtClean="0">
                <a:ln w="17780" cmpd="sng">
                  <a:solidFill>
                    <a:schemeClr val="tx1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Arial Unicode MS"/>
                <a:ea typeface="Arial Unicode MS"/>
                <a:cs typeface="Arial Unicode MS"/>
                <a:sym typeface="Wingdings 2"/>
              </a:rPr>
              <a:t>1. Кто такой </a:t>
            </a:r>
            <a:r>
              <a:rPr lang="ru-RU" sz="3200" b="1" dirty="0" smtClean="0">
                <a:ln w="17780" cmpd="sng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00B0F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Arial Unicode MS"/>
                <a:ea typeface="Arial Unicode MS"/>
                <a:cs typeface="Arial Unicode MS"/>
                <a:sym typeface="Wingdings 2"/>
              </a:rPr>
              <a:t>лось</a:t>
            </a:r>
            <a:r>
              <a:rPr lang="ru-RU" sz="3200" b="1" dirty="0" smtClean="0">
                <a:ln w="17780" cmpd="sng">
                  <a:solidFill>
                    <a:schemeClr val="tx1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Arial Unicode MS"/>
                <a:ea typeface="Arial Unicode MS"/>
                <a:cs typeface="Arial Unicode MS"/>
                <a:sym typeface="Wingdings 2"/>
              </a:rPr>
              <a:t>?</a:t>
            </a:r>
            <a:r>
              <a:rPr lang="ru-RU" sz="32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sym typeface="Wingdings 2"/>
              </a:rPr>
              <a:t> </a:t>
            </a:r>
            <a:r>
              <a:rPr lang="ru-RU" sz="36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sym typeface="Wingdings 2"/>
              </a:rPr>
              <a:t>                               </a:t>
            </a:r>
            <a:r>
              <a:rPr lang="ru-RU" sz="36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    </a:t>
            </a:r>
            <a:endParaRPr lang="ru-RU" sz="36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428596" y="2714620"/>
            <a:ext cx="6396111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600" b="1" dirty="0" smtClean="0">
                <a:ln w="17780" cmpd="sng">
                  <a:solidFill>
                    <a:schemeClr val="tx1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sym typeface="Wingdings 2"/>
              </a:rPr>
              <a:t>3.</a:t>
            </a:r>
            <a:r>
              <a:rPr lang="ru-RU" sz="3600" b="1" cap="none" spc="0" dirty="0" smtClean="0">
                <a:ln w="17780" cmpd="sng">
                  <a:solidFill>
                    <a:schemeClr val="tx1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sym typeface="Wingdings 2"/>
              </a:rPr>
              <a:t> Чем засыпана трава</a:t>
            </a:r>
            <a:r>
              <a:rPr lang="ru-RU" sz="3600" b="1" dirty="0" smtClean="0">
                <a:ln w="17780" cmpd="sng">
                  <a:solidFill>
                    <a:schemeClr val="tx1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sym typeface="Wingdings 2"/>
              </a:rPr>
              <a:t>  </a:t>
            </a:r>
            <a:r>
              <a:rPr lang="ru-RU" sz="3600" b="1" dirty="0" smtClean="0">
                <a:ln w="17780" cmpd="sng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00B0F0"/>
                </a:solidFill>
                <a:effectLst>
                  <a:outerShdw blurRad="50800" algn="tl" rotWithShape="0">
                    <a:srgbClr val="000000"/>
                  </a:outerShdw>
                </a:effectLst>
                <a:sym typeface="Wingdings 2"/>
              </a:rPr>
              <a:t>зимой</a:t>
            </a:r>
            <a:r>
              <a:rPr lang="ru-RU" sz="3600" b="1" cap="none" spc="0" dirty="0" smtClean="0">
                <a:ln w="17780" cmpd="sng">
                  <a:solidFill>
                    <a:schemeClr val="tx1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?</a:t>
            </a:r>
            <a:endParaRPr lang="ru-RU" sz="3600" b="1" cap="none" spc="0" dirty="0">
              <a:ln w="17780" cmpd="sng">
                <a:solidFill>
                  <a:schemeClr val="tx1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428596" y="3429000"/>
            <a:ext cx="7629846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600" b="1" dirty="0" smtClean="0">
                <a:ln w="17780" cmpd="sng">
                  <a:solidFill>
                    <a:schemeClr val="tx1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sym typeface="Wingdings 2"/>
              </a:rPr>
              <a:t>4. Что  </a:t>
            </a:r>
            <a:r>
              <a:rPr lang="ru-RU" sz="3600" b="1" dirty="0" smtClean="0">
                <a:ln w="17780" cmpd="sng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00B0F0"/>
                </a:solidFill>
                <a:effectLst>
                  <a:outerShdw blurRad="50800" algn="tl" rotWithShape="0">
                    <a:srgbClr val="000000"/>
                  </a:outerShdw>
                </a:effectLst>
                <a:sym typeface="Wingdings 2"/>
              </a:rPr>
              <a:t>тяжело </a:t>
            </a:r>
            <a:r>
              <a:rPr lang="ru-RU" sz="3600" b="1" dirty="0" smtClean="0">
                <a:ln w="17780" cmpd="sng">
                  <a:solidFill>
                    <a:schemeClr val="tx1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sym typeface="Wingdings 2"/>
              </a:rPr>
              <a:t> добывать животным?</a:t>
            </a:r>
            <a:endParaRPr lang="ru-RU" sz="3600" b="1" cap="none" spc="0" dirty="0">
              <a:ln w="17780" cmpd="sng">
                <a:solidFill>
                  <a:schemeClr val="tx1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3742328" y="1285860"/>
            <a:ext cx="5401672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</a:rPr>
              <a:t>б</a:t>
            </a:r>
            <a:r>
              <a:rPr lang="ru-RU" sz="40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</a:rPr>
              <a:t>ольшой лесной зверь</a:t>
            </a:r>
            <a:endParaRPr lang="ru-RU" sz="40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3357554" y="1857364"/>
            <a:ext cx="3256021" cy="71438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</a:rPr>
              <a:t>т</a:t>
            </a:r>
            <a:r>
              <a:rPr lang="ru-RU" sz="40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</a:rPr>
              <a:t>раву и ветки</a:t>
            </a:r>
            <a:endParaRPr lang="ru-RU" sz="40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6786578" y="2714620"/>
            <a:ext cx="1916230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</a:rPr>
              <a:t> снегом</a:t>
            </a:r>
            <a:endParaRPr lang="ru-RU" sz="40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5643538" y="5214950"/>
            <a:ext cx="3500462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</a:rPr>
              <a:t>ветки и соль                                                            </a:t>
            </a:r>
            <a:endParaRPr lang="ru-RU" sz="40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1214414" y="285728"/>
            <a:ext cx="6957354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600" b="1" cap="none" spc="0" dirty="0" smtClean="0">
                <a:ln w="1905"/>
                <a:solidFill>
                  <a:srgbClr val="1B0CE4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Напиши изложение по </a:t>
            </a:r>
            <a:r>
              <a:rPr lang="ru-RU" sz="3600" b="1" dirty="0" smtClean="0">
                <a:ln w="1905"/>
                <a:solidFill>
                  <a:srgbClr val="1B0CE4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вопросам</a:t>
            </a:r>
            <a:r>
              <a:rPr lang="ru-RU" sz="3600" b="1" cap="none" spc="0" dirty="0" smtClean="0">
                <a:ln w="1905"/>
                <a:solidFill>
                  <a:srgbClr val="1B0CE4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.</a:t>
            </a:r>
            <a:endParaRPr lang="ru-RU" sz="3600" b="1" cap="none" spc="0" dirty="0">
              <a:ln w="1905"/>
              <a:solidFill>
                <a:srgbClr val="1B0CE4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500034" y="4643446"/>
            <a:ext cx="5940152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600" b="1" dirty="0" smtClean="0">
                <a:ln w="17780" cmpd="sng">
                  <a:solidFill>
                    <a:schemeClr val="tx1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sym typeface="Wingdings 2"/>
              </a:rPr>
              <a:t>5. Что подвозят им </a:t>
            </a:r>
            <a:r>
              <a:rPr lang="ru-RU" sz="3600" b="1" dirty="0" smtClean="0">
                <a:ln w="17780" cmpd="sng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00B0F0"/>
                </a:solidFill>
                <a:effectLst>
                  <a:outerShdw blurRad="50800" algn="tl" rotWithShape="0">
                    <a:srgbClr val="000000"/>
                  </a:outerShdw>
                </a:effectLst>
                <a:sym typeface="Wingdings 2"/>
              </a:rPr>
              <a:t>лесники</a:t>
            </a:r>
            <a:r>
              <a:rPr lang="ru-RU" sz="3600" b="1" cap="none" spc="0" dirty="0" smtClean="0">
                <a:ln w="17780" cmpd="sng">
                  <a:solidFill>
                    <a:schemeClr val="tx1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sym typeface="Wingdings 2"/>
              </a:rPr>
              <a:t>?</a:t>
            </a:r>
            <a:endParaRPr lang="ru-RU" sz="3600" b="1" cap="none" spc="0" dirty="0">
              <a:ln w="17780" cmpd="sng">
                <a:solidFill>
                  <a:schemeClr val="tx1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285720" y="5929330"/>
            <a:ext cx="5630003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600" b="1" dirty="0" smtClean="0">
                <a:ln w="17780" cmpd="sng">
                  <a:solidFill>
                    <a:schemeClr val="tx1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sym typeface="Wingdings 2"/>
              </a:rPr>
              <a:t>6. Кто помогает </a:t>
            </a:r>
            <a:r>
              <a:rPr lang="ru-RU" sz="3600" b="1" dirty="0" smtClean="0">
                <a:ln w="17780" cmpd="sng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00B0F0"/>
                </a:solidFill>
                <a:effectLst>
                  <a:outerShdw blurRad="50800" algn="tl" rotWithShape="0">
                    <a:srgbClr val="000000"/>
                  </a:outerShdw>
                </a:effectLst>
                <a:sym typeface="Wingdings 2"/>
              </a:rPr>
              <a:t>взрослым</a:t>
            </a:r>
            <a:r>
              <a:rPr lang="ru-RU" sz="3600" b="1" dirty="0" smtClean="0">
                <a:ln w="17780" cmpd="sng">
                  <a:solidFill>
                    <a:schemeClr val="tx1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sym typeface="Wingdings 2"/>
              </a:rPr>
              <a:t>?</a:t>
            </a:r>
            <a:endParaRPr lang="ru-RU" sz="3600" b="1" cap="none" spc="0" dirty="0">
              <a:ln w="17780" cmpd="sng">
                <a:solidFill>
                  <a:schemeClr val="tx1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7358082" y="3929066"/>
            <a:ext cx="1288814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6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</a:rPr>
              <a:t>пищу</a:t>
            </a:r>
            <a:endParaRPr lang="ru-RU" sz="36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214282" y="5857892"/>
            <a:ext cx="288861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600" b="1" dirty="0" smtClean="0">
                <a:ln w="17780" cmpd="sng">
                  <a:solidFill>
                    <a:schemeClr val="tx1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sym typeface="Wingdings 2"/>
              </a:rPr>
              <a:t> </a:t>
            </a:r>
            <a:endParaRPr lang="ru-RU" sz="3600" b="1" cap="none" spc="0" dirty="0">
              <a:ln w="17780" cmpd="sng">
                <a:solidFill>
                  <a:schemeClr val="tx1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6143636" y="5857892"/>
            <a:ext cx="2771977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000" b="1" cap="none" spc="50" dirty="0" smtClean="0">
                <a:ln w="19050">
                  <a:noFill/>
                </a:ln>
                <a:solidFill>
                  <a:srgbClr val="C00000"/>
                </a:solidFill>
              </a:rPr>
              <a:t>школьники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0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500"/>
                            </p:stCondLst>
                            <p:childTnLst>
                              <p:par>
                                <p:cTn id="74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78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allAtOnce"/>
      <p:bldP spid="7" grpId="0"/>
      <p:bldP spid="8" grpId="0"/>
      <p:bldP spid="9" grpId="0"/>
      <p:bldP spid="10" grpId="0"/>
      <p:bldP spid="11" grpId="0"/>
      <p:bldP spid="12" grpId="0"/>
      <p:bldP spid="13" grpId="0"/>
      <p:bldP spid="16" grpId="0"/>
      <p:bldP spid="17" grpId="0"/>
      <p:bldP spid="20" grpId="0"/>
      <p:bldP spid="19" grpId="0"/>
      <p:bldP spid="2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Documents and Settings\Костя\Мои документы\Мои рисунки\электрический ток\Рисунок1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62298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928662" y="0"/>
            <a:ext cx="6929486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/>
              <a:t>                                         </a:t>
            </a:r>
          </a:p>
          <a:p>
            <a:r>
              <a:rPr lang="ru-RU" sz="2400" b="1" dirty="0" smtClean="0"/>
              <a:t>                                    Источники:</a:t>
            </a:r>
          </a:p>
          <a:p>
            <a:r>
              <a:rPr lang="ru-RU" sz="2400" b="1" dirty="0" smtClean="0"/>
              <a:t>загадки-</a:t>
            </a:r>
            <a:r>
              <a:rPr lang="en-US" sz="2400" b="1" dirty="0" smtClean="0"/>
              <a:t>http://detkam.e-papa.ru/</a:t>
            </a:r>
            <a:r>
              <a:rPr lang="ru-RU" sz="2400" b="1" dirty="0" smtClean="0"/>
              <a:t> </a:t>
            </a:r>
          </a:p>
          <a:p>
            <a:r>
              <a:rPr lang="ru-RU" sz="2400" b="1" dirty="0" smtClean="0"/>
              <a:t>фото и рамки Интернет сайты</a:t>
            </a:r>
          </a:p>
          <a:p>
            <a:r>
              <a:rPr lang="ru-RU" sz="2400" b="1" dirty="0" smtClean="0"/>
              <a:t>ББК 74.26 </a:t>
            </a:r>
          </a:p>
          <a:p>
            <a:r>
              <a:rPr lang="ru-RU" sz="2400" b="1" dirty="0" smtClean="0"/>
              <a:t>УДК 373.167. 1. 808. 2</a:t>
            </a:r>
          </a:p>
          <a:p>
            <a:r>
              <a:rPr lang="ru-RU" sz="2400" b="1" dirty="0" smtClean="0"/>
              <a:t>Нина Николаевна Максимук </a:t>
            </a:r>
          </a:p>
          <a:p>
            <a:r>
              <a:rPr lang="ru-RU" sz="2400" b="1" dirty="0" smtClean="0"/>
              <a:t>Сборник текстов для изложений. 2-4 классы</a:t>
            </a:r>
          </a:p>
          <a:p>
            <a:r>
              <a:rPr lang="ru-RU" sz="2400" b="1" dirty="0" smtClean="0"/>
              <a:t>Учебно-методическое издание</a:t>
            </a:r>
          </a:p>
          <a:p>
            <a:r>
              <a:rPr lang="ru-RU" sz="2400" b="1" dirty="0" smtClean="0"/>
              <a:t>Москва </a:t>
            </a:r>
            <a:r>
              <a:rPr lang="ru-RU" sz="2400" b="1" dirty="0" smtClean="0">
                <a:latin typeface="Arial Unicode MS"/>
                <a:ea typeface="Arial Unicode MS"/>
                <a:cs typeface="Arial Unicode MS"/>
              </a:rPr>
              <a:t>•</a:t>
            </a:r>
            <a:r>
              <a:rPr lang="ru-RU" sz="2400" b="1" dirty="0" smtClean="0"/>
              <a:t> «</a:t>
            </a:r>
            <a:r>
              <a:rPr lang="ru-RU" sz="2400" b="1" dirty="0" err="1" smtClean="0"/>
              <a:t>Вако</a:t>
            </a:r>
            <a:r>
              <a:rPr lang="ru-RU" sz="2400" b="1" dirty="0" smtClean="0"/>
              <a:t>»:2009г. 192с. (стр.29) -</a:t>
            </a:r>
          </a:p>
          <a:p>
            <a:r>
              <a:rPr lang="ru-RU" sz="2400" b="1" dirty="0" smtClean="0"/>
              <a:t>(Мастерская учителя).</a:t>
            </a:r>
          </a:p>
        </p:txBody>
      </p:sp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3786182" y="4071942"/>
            <a:ext cx="4075283" cy="25545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400" b="1" dirty="0" smtClean="0"/>
              <a:t>Презентацию подготовила</a:t>
            </a:r>
          </a:p>
          <a:p>
            <a:r>
              <a:rPr lang="ru-RU" sz="2400" b="1" dirty="0" smtClean="0"/>
              <a:t> учитель начальных классов</a:t>
            </a:r>
          </a:p>
          <a:p>
            <a:r>
              <a:rPr lang="ru-RU" sz="2400" b="1" dirty="0" smtClean="0"/>
              <a:t>СГОД </a:t>
            </a:r>
            <a:r>
              <a:rPr lang="ru-RU" sz="2400" b="1" dirty="0"/>
              <a:t>№ 8 города Талгара</a:t>
            </a:r>
          </a:p>
          <a:p>
            <a:r>
              <a:rPr lang="ru-RU" sz="2400" b="1" dirty="0" err="1"/>
              <a:t>Алматинской</a:t>
            </a:r>
            <a:r>
              <a:rPr lang="ru-RU" sz="2400" b="1" dirty="0"/>
              <a:t> </a:t>
            </a:r>
            <a:r>
              <a:rPr lang="ru-RU" sz="2400" b="1" dirty="0" smtClean="0"/>
              <a:t>области</a:t>
            </a:r>
          </a:p>
          <a:p>
            <a:r>
              <a:rPr lang="ru-RU" sz="2400" b="1" dirty="0" smtClean="0"/>
              <a:t>Семёнова Елена Васильевна </a:t>
            </a:r>
          </a:p>
          <a:p>
            <a:endParaRPr lang="ru-RU" sz="2000" b="1" dirty="0">
              <a:solidFill>
                <a:schemeClr val="accent4"/>
              </a:solidFill>
            </a:endParaRPr>
          </a:p>
          <a:p>
            <a:endParaRPr lang="ru-RU" sz="2000" b="1" dirty="0">
              <a:solidFill>
                <a:schemeClr val="accent4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 descr="Рисунок67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3032776" y="4500570"/>
            <a:ext cx="3071675" cy="186204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11500" b="1" i="1" dirty="0" smtClean="0">
                <a:ln w="57150" cmpd="sng">
                  <a:solidFill>
                    <a:sysClr val="windowText" lastClr="000000">
                      <a:alpha val="55000"/>
                    </a:sysClr>
                  </a:solidFill>
                  <a:prstDash val="solid"/>
                </a:ln>
                <a:blipFill>
                  <a:blip r:embed="rId3"/>
                  <a:stretch>
                    <a:fillRect/>
                  </a:stretch>
                </a:blip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лось</a:t>
            </a:r>
            <a:endParaRPr lang="ru-RU" sz="11500" b="1" i="1" cap="none" spc="0" dirty="0">
              <a:ln w="57150" cmpd="sng">
                <a:solidFill>
                  <a:sysClr val="windowText" lastClr="000000">
                    <a:alpha val="55000"/>
                  </a:sysClr>
                </a:solidFill>
                <a:prstDash val="solid"/>
              </a:ln>
              <a:blipFill>
                <a:blip r:embed="rId3"/>
                <a:stretch>
                  <a:fillRect/>
                </a:stretch>
              </a:blip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642910" y="2000240"/>
            <a:ext cx="3057247" cy="186204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11500" b="1" i="1" cap="none" spc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7030A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соль</a:t>
            </a:r>
            <a:endParaRPr lang="ru-RU" sz="11500" b="1" i="1" cap="none" spc="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7030A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5" name="Стрелка вправо 4"/>
          <p:cNvSpPr/>
          <p:nvPr/>
        </p:nvSpPr>
        <p:spPr>
          <a:xfrm>
            <a:off x="4071934" y="2786058"/>
            <a:ext cx="1357322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5357818" y="2143116"/>
            <a:ext cx="3172663" cy="186204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11500" b="1" i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3214</a:t>
            </a:r>
            <a:endParaRPr lang="ru-RU" sz="11500" b="1" i="1" cap="none" spc="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FFFF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Рисунок67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/>
          <a:srcRect b="4061"/>
          <a:stretch>
            <a:fillRect/>
          </a:stretch>
        </p:blipFill>
        <p:spPr bwMode="auto">
          <a:xfrm>
            <a:off x="0" y="0"/>
            <a:ext cx="5530632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Прямоугольник 3"/>
          <p:cNvSpPr/>
          <p:nvPr/>
        </p:nvSpPr>
        <p:spPr>
          <a:xfrm>
            <a:off x="357158" y="285728"/>
            <a:ext cx="2286016" cy="830997"/>
          </a:xfrm>
          <a:prstGeom prst="rect">
            <a:avLst/>
          </a:prstGeom>
          <a:solidFill>
            <a:srgbClr val="FFFF00"/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800" b="1" cap="none" spc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2 класс</a:t>
            </a:r>
            <a:endParaRPr lang="ru-RU" sz="4800" b="1" cap="none" spc="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6357950" y="3214686"/>
            <a:ext cx="1784464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6000" b="1" dirty="0" smtClean="0">
                <a:ln w="19050">
                  <a:solidFill>
                    <a:srgbClr val="00FF00"/>
                  </a:solidFill>
                </a:ln>
                <a:solidFill>
                  <a:srgbClr val="0215CE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Лось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5143504" y="1285860"/>
            <a:ext cx="4548055" cy="160043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endParaRPr lang="ru-RU" sz="4400" b="1" cap="none" spc="0" dirty="0" smtClean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00B05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  <a:p>
            <a:pPr algn="ctr"/>
            <a:r>
              <a:rPr lang="ru-RU" sz="5400" b="1" cap="none" spc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B05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Изложение</a:t>
            </a:r>
            <a:endParaRPr lang="ru-RU" sz="5400" b="1" cap="none" spc="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00B05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Рисунок67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714876" y="785794"/>
            <a:ext cx="4214842" cy="42464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63500"/>
          </a:effec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57224" y="214290"/>
            <a:ext cx="3185003" cy="4825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63500"/>
          </a:effectLst>
        </p:spPr>
      </p:pic>
      <p:sp>
        <p:nvSpPr>
          <p:cNvPr id="8" name="Прямоугольник 7"/>
          <p:cNvSpPr/>
          <p:nvPr/>
        </p:nvSpPr>
        <p:spPr>
          <a:xfrm>
            <a:off x="1500166" y="5214950"/>
            <a:ext cx="668003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Разновидности лосей</a:t>
            </a:r>
            <a:endParaRPr lang="ru-RU" sz="5400" b="1" cap="none" spc="0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Рисунок67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357290" y="214290"/>
            <a:ext cx="6500858" cy="48756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127000"/>
          </a:effectLst>
        </p:spPr>
      </p:pic>
      <p:sp>
        <p:nvSpPr>
          <p:cNvPr id="4" name="Прямоугольник 3"/>
          <p:cNvSpPr/>
          <p:nvPr/>
        </p:nvSpPr>
        <p:spPr>
          <a:xfrm>
            <a:off x="1857356" y="5286388"/>
            <a:ext cx="587949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Лосиха с лосёнком</a:t>
            </a:r>
            <a:endParaRPr lang="ru-RU" sz="5400" b="1" cap="none" spc="0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Documents and Settings\Костя\Мои документы\Мои рисунки\электрический ток\Рисунок1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62298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324341" y="1857364"/>
            <a:ext cx="8819659" cy="37856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dirty="0" smtClean="0"/>
              <a:t>     Лось – большой лесной зверь. Он</a:t>
            </a:r>
          </a:p>
          <a:p>
            <a:r>
              <a:rPr lang="ru-RU" sz="4000" b="1" dirty="0" smtClean="0"/>
              <a:t>ест траву и ветки.</a:t>
            </a:r>
          </a:p>
          <a:p>
            <a:r>
              <a:rPr lang="ru-RU" sz="4000" b="1" dirty="0" smtClean="0"/>
              <a:t>      Зимой трава засыпана снегом. </a:t>
            </a:r>
            <a:r>
              <a:rPr lang="ru-RU" sz="4000" b="1" dirty="0" err="1" smtClean="0"/>
              <a:t>Тя</a:t>
            </a:r>
            <a:r>
              <a:rPr lang="ru-RU" sz="4000" b="1" dirty="0" smtClean="0"/>
              <a:t>-</a:t>
            </a:r>
          </a:p>
          <a:p>
            <a:r>
              <a:rPr lang="ru-RU" sz="4000" b="1" dirty="0" err="1" smtClean="0"/>
              <a:t>жело</a:t>
            </a:r>
            <a:r>
              <a:rPr lang="ru-RU" sz="4000" b="1" dirty="0" smtClean="0"/>
              <a:t> животным добывать пищу. Лес-</a:t>
            </a:r>
          </a:p>
          <a:p>
            <a:r>
              <a:rPr lang="ru-RU" sz="4000" b="1" dirty="0" err="1" smtClean="0"/>
              <a:t>ники</a:t>
            </a:r>
            <a:r>
              <a:rPr lang="ru-RU" sz="4000" b="1" dirty="0" smtClean="0"/>
              <a:t> подвозят им ветки и соль. Взрос-</a:t>
            </a:r>
          </a:p>
          <a:p>
            <a:r>
              <a:rPr lang="ru-RU" sz="4000" b="1" dirty="0" err="1" smtClean="0"/>
              <a:t>лым</a:t>
            </a:r>
            <a:r>
              <a:rPr lang="ru-RU" sz="4000" b="1" dirty="0" smtClean="0"/>
              <a:t> помогают школьники.</a:t>
            </a:r>
            <a:endParaRPr lang="ru-RU" sz="40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Рисунок1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696" y="0"/>
            <a:ext cx="9102607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24341" y="1857364"/>
            <a:ext cx="8966557" cy="37856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dirty="0" smtClean="0"/>
              <a:t>     Лось – б..</a:t>
            </a:r>
            <a:r>
              <a:rPr lang="ru-RU" sz="4000" b="1" dirty="0" err="1" smtClean="0"/>
              <a:t>льшой</a:t>
            </a:r>
            <a:r>
              <a:rPr lang="ru-RU" sz="4000" b="1" dirty="0" smtClean="0"/>
              <a:t> л..</a:t>
            </a:r>
            <a:r>
              <a:rPr lang="ru-RU" sz="4000" b="1" dirty="0" err="1" smtClean="0"/>
              <a:t>сной</a:t>
            </a:r>
            <a:r>
              <a:rPr lang="ru-RU" sz="4000" b="1" dirty="0" smtClean="0"/>
              <a:t> зверь. Он</a:t>
            </a:r>
          </a:p>
          <a:p>
            <a:r>
              <a:rPr lang="ru-RU" sz="4000" b="1" dirty="0" smtClean="0"/>
              <a:t>ест тр..</a:t>
            </a:r>
            <a:r>
              <a:rPr lang="ru-RU" sz="4000" b="1" dirty="0" err="1" smtClean="0"/>
              <a:t>ву</a:t>
            </a:r>
            <a:r>
              <a:rPr lang="ru-RU" sz="4000" b="1" dirty="0" smtClean="0"/>
              <a:t> и ветки.</a:t>
            </a:r>
          </a:p>
          <a:p>
            <a:r>
              <a:rPr lang="ru-RU" sz="4000" b="1" dirty="0" smtClean="0"/>
              <a:t>      З..мой тр..</a:t>
            </a:r>
            <a:r>
              <a:rPr lang="ru-RU" sz="4000" b="1" dirty="0" err="1" smtClean="0"/>
              <a:t>ва</a:t>
            </a:r>
            <a:r>
              <a:rPr lang="ru-RU" sz="4000" b="1" dirty="0" smtClean="0"/>
              <a:t> </a:t>
            </a:r>
            <a:r>
              <a:rPr lang="ru-RU" sz="4000" b="1" u="sng" dirty="0" smtClean="0"/>
              <a:t>за</a:t>
            </a:r>
            <a:r>
              <a:rPr lang="ru-RU" sz="4000" b="1" dirty="0" smtClean="0"/>
              <a:t>сыпана снег</a:t>
            </a:r>
            <a:r>
              <a:rPr lang="ru-RU" sz="4000" b="1" u="sng" dirty="0" smtClean="0"/>
              <a:t>ом</a:t>
            </a:r>
            <a:r>
              <a:rPr lang="ru-RU" sz="4000" b="1" dirty="0" smtClean="0"/>
              <a:t>. Т..-</a:t>
            </a:r>
          </a:p>
          <a:p>
            <a:r>
              <a:rPr lang="ru-RU" sz="4000" b="1" dirty="0" smtClean="0"/>
              <a:t>ж..</a:t>
            </a:r>
            <a:r>
              <a:rPr lang="ru-RU" sz="4000" b="1" dirty="0" err="1" smtClean="0"/>
              <a:t>ло</a:t>
            </a:r>
            <a:r>
              <a:rPr lang="ru-RU" sz="4000" b="1" dirty="0" smtClean="0"/>
              <a:t> ж..</a:t>
            </a:r>
            <a:r>
              <a:rPr lang="ru-RU" sz="4000" b="1" dirty="0" err="1" smtClean="0"/>
              <a:t>вотным</a:t>
            </a:r>
            <a:r>
              <a:rPr lang="ru-RU" sz="4000" b="1" dirty="0" smtClean="0"/>
              <a:t> </a:t>
            </a:r>
            <a:r>
              <a:rPr lang="ru-RU" sz="4000" b="1" u="sng" dirty="0" smtClean="0"/>
              <a:t>до</a:t>
            </a:r>
            <a:r>
              <a:rPr lang="ru-RU" sz="4000" b="1" dirty="0" smtClean="0"/>
              <a:t>бывать </a:t>
            </a:r>
            <a:r>
              <a:rPr lang="ru-RU" sz="4000" b="1" dirty="0" err="1" smtClean="0"/>
              <a:t>пищ</a:t>
            </a:r>
            <a:r>
              <a:rPr lang="ru-RU" sz="4000" b="1" dirty="0" smtClean="0"/>
              <a:t>.. . Л..с-</a:t>
            </a:r>
          </a:p>
          <a:p>
            <a:r>
              <a:rPr lang="ru-RU" sz="4000" b="1" dirty="0" err="1" smtClean="0"/>
              <a:t>ники</a:t>
            </a:r>
            <a:r>
              <a:rPr lang="ru-RU" sz="4000" b="1" dirty="0" smtClean="0"/>
              <a:t> </a:t>
            </a:r>
            <a:r>
              <a:rPr lang="ru-RU" sz="4000" b="1" u="sng" dirty="0" smtClean="0"/>
              <a:t>под</a:t>
            </a:r>
            <a:r>
              <a:rPr lang="ru-RU" sz="4000" b="1" dirty="0" smtClean="0"/>
              <a:t>возят им ветки и соль. Взрос-</a:t>
            </a:r>
          </a:p>
          <a:p>
            <a:r>
              <a:rPr lang="ru-RU" sz="4000" b="1" dirty="0" err="1" smtClean="0"/>
              <a:t>лым</a:t>
            </a:r>
            <a:r>
              <a:rPr lang="ru-RU" sz="4000" b="1" dirty="0" smtClean="0"/>
              <a:t>  </a:t>
            </a:r>
            <a:r>
              <a:rPr lang="ru-RU" sz="4000" b="1" u="sng" dirty="0" err="1" smtClean="0"/>
              <a:t>по</a:t>
            </a:r>
            <a:r>
              <a:rPr lang="ru-RU" sz="4000" b="1" dirty="0" err="1" smtClean="0"/>
              <a:t>м</a:t>
            </a:r>
            <a:r>
              <a:rPr lang="ru-RU" sz="4000" b="1" dirty="0" smtClean="0"/>
              <a:t>..</a:t>
            </a:r>
            <a:r>
              <a:rPr lang="ru-RU" sz="4000" b="1" dirty="0" err="1" smtClean="0"/>
              <a:t>гают</a:t>
            </a:r>
            <a:r>
              <a:rPr lang="ru-RU" sz="4000" b="1" dirty="0" smtClean="0"/>
              <a:t> школьники.</a:t>
            </a:r>
            <a:endParaRPr lang="ru-RU" sz="40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2714612" y="1857364"/>
            <a:ext cx="46038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dirty="0" smtClean="0">
                <a:solidFill>
                  <a:srgbClr val="FF0000"/>
                </a:solidFill>
              </a:rPr>
              <a:t>о</a:t>
            </a:r>
            <a:endParaRPr lang="ru-RU" sz="4000" b="1" dirty="0">
              <a:solidFill>
                <a:srgbClr val="FF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786314" y="1857364"/>
            <a:ext cx="44275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dirty="0" smtClean="0">
                <a:solidFill>
                  <a:srgbClr val="FF0000"/>
                </a:solidFill>
              </a:rPr>
              <a:t>е</a:t>
            </a:r>
            <a:endParaRPr lang="ru-RU" sz="4000" b="1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571604" y="2500306"/>
            <a:ext cx="43794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dirty="0" smtClean="0">
                <a:solidFill>
                  <a:srgbClr val="FF0000"/>
                </a:solidFill>
              </a:rPr>
              <a:t>а</a:t>
            </a:r>
            <a:endParaRPr lang="ru-RU" sz="4000" b="1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214414" y="3071810"/>
            <a:ext cx="47000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dirty="0" smtClean="0">
                <a:solidFill>
                  <a:srgbClr val="FF0000"/>
                </a:solidFill>
              </a:rPr>
              <a:t>и</a:t>
            </a:r>
            <a:endParaRPr lang="ru-RU" sz="4000" b="1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071802" y="3071810"/>
            <a:ext cx="43794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dirty="0" smtClean="0">
                <a:solidFill>
                  <a:srgbClr val="FF0000"/>
                </a:solidFill>
              </a:rPr>
              <a:t>а</a:t>
            </a:r>
            <a:endParaRPr lang="ru-RU" sz="4000" b="1" dirty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143900" y="3071810"/>
            <a:ext cx="43954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dirty="0" smtClean="0">
                <a:solidFill>
                  <a:srgbClr val="FF0000"/>
                </a:solidFill>
              </a:rPr>
              <a:t>я</a:t>
            </a:r>
            <a:endParaRPr lang="ru-RU" sz="4000" b="1" dirty="0">
              <a:solidFill>
                <a:srgbClr val="FF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14348" y="3643314"/>
            <a:ext cx="44275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dirty="0" smtClean="0">
                <a:solidFill>
                  <a:srgbClr val="FF0000"/>
                </a:solidFill>
              </a:rPr>
              <a:t>е</a:t>
            </a:r>
            <a:endParaRPr lang="ru-RU" sz="4000" b="1" dirty="0">
              <a:solidFill>
                <a:srgbClr val="FF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000232" y="3714752"/>
            <a:ext cx="47000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dirty="0" smtClean="0">
                <a:solidFill>
                  <a:srgbClr val="FF0000"/>
                </a:solidFill>
              </a:rPr>
              <a:t>и</a:t>
            </a:r>
            <a:endParaRPr lang="ru-RU" sz="4000" b="1" dirty="0">
              <a:solidFill>
                <a:srgbClr val="FF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286644" y="3643314"/>
            <a:ext cx="42832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dirty="0" smtClean="0">
                <a:solidFill>
                  <a:srgbClr val="FF0000"/>
                </a:solidFill>
              </a:rPr>
              <a:t>у</a:t>
            </a:r>
            <a:endParaRPr lang="ru-RU" sz="4000" b="1" dirty="0">
              <a:solidFill>
                <a:srgbClr val="FF00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8286776" y="3643314"/>
            <a:ext cx="44275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dirty="0" smtClean="0">
                <a:solidFill>
                  <a:srgbClr val="FF0000"/>
                </a:solidFill>
              </a:rPr>
              <a:t>е</a:t>
            </a:r>
            <a:endParaRPr lang="ru-RU" sz="4000" b="1" dirty="0">
              <a:solidFill>
                <a:srgbClr val="FF00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428860" y="4857760"/>
            <a:ext cx="46038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dirty="0" smtClean="0">
                <a:solidFill>
                  <a:srgbClr val="FF0000"/>
                </a:solidFill>
              </a:rPr>
              <a:t>о</a:t>
            </a:r>
            <a:endParaRPr lang="ru-RU" sz="40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Documents and Settings\Костя\Мои документы\Мои рисунки\электрический ток\Рисунок1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62298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1000100" y="1214422"/>
            <a:ext cx="726840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/>
            <a:r>
              <a:rPr lang="ru-RU" sz="5400" b="1" dirty="0" smtClean="0">
                <a:ln>
                  <a:prstDash val="solid"/>
                </a:ln>
                <a:solidFill>
                  <a:srgbClr val="9313AD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Прочитай и перескажи:</a:t>
            </a:r>
            <a:endParaRPr lang="ru-RU" sz="5400" b="1" cap="none" spc="0" dirty="0">
              <a:ln>
                <a:prstDash val="solid"/>
              </a:ln>
              <a:solidFill>
                <a:srgbClr val="9313AD"/>
              </a:soli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85720" y="2143116"/>
            <a:ext cx="91440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>                   </a:t>
            </a:r>
            <a:r>
              <a:rPr lang="ru-RU" sz="4000" b="1" dirty="0" smtClean="0"/>
              <a:t>Лось – большой лесной зверь. Он</a:t>
            </a:r>
          </a:p>
          <a:p>
            <a:r>
              <a:rPr lang="ru-RU" sz="4000" b="1" dirty="0" smtClean="0"/>
              <a:t>ест траву и ветки.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285720" y="3500438"/>
            <a:ext cx="9144000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4000" b="1" dirty="0" smtClean="0"/>
              <a:t>      Зимой трава засыпана снегом. </a:t>
            </a:r>
            <a:r>
              <a:rPr lang="ru-RU" sz="4000" b="1" dirty="0" err="1" smtClean="0"/>
              <a:t>Тя</a:t>
            </a:r>
            <a:r>
              <a:rPr lang="ru-RU" sz="4000" b="1" dirty="0" smtClean="0"/>
              <a:t>-</a:t>
            </a:r>
          </a:p>
          <a:p>
            <a:pPr algn="just"/>
            <a:r>
              <a:rPr lang="ru-RU" sz="4000" b="1" dirty="0" err="1" smtClean="0"/>
              <a:t>жело</a:t>
            </a:r>
            <a:r>
              <a:rPr lang="ru-RU" sz="4000" b="1" dirty="0" smtClean="0"/>
              <a:t> животным добывать пищу. Лес-</a:t>
            </a:r>
          </a:p>
          <a:p>
            <a:pPr algn="just"/>
            <a:r>
              <a:rPr lang="ru-RU" sz="4000" b="1" dirty="0" err="1" smtClean="0"/>
              <a:t>ники</a:t>
            </a:r>
            <a:r>
              <a:rPr lang="ru-RU" sz="4000" b="1" dirty="0" smtClean="0"/>
              <a:t> подвозят им ветки и соль. Взрос-</a:t>
            </a:r>
          </a:p>
          <a:p>
            <a:pPr algn="just"/>
            <a:r>
              <a:rPr lang="ru-RU" sz="4000" b="1" dirty="0" err="1" smtClean="0"/>
              <a:t>лым</a:t>
            </a:r>
            <a:r>
              <a:rPr lang="ru-RU" sz="4000" b="1" dirty="0" smtClean="0"/>
              <a:t> помогают школьники.</a:t>
            </a:r>
            <a:endParaRPr lang="ru-RU" sz="40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Documents and Settings\Костя\Мои документы\Мои рисунки\электрический ток\Рисунок1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62298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928662" y="1857364"/>
            <a:ext cx="707482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r"/>
            <a:r>
              <a:rPr kumimoji="0" lang="ru-RU" sz="5400" b="1" i="0" u="none" strike="noStrike" kern="1200" cap="none" spc="0" normalizeH="0" baseline="0" noProof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Ответь </a:t>
            </a:r>
            <a:r>
              <a:rPr kumimoji="0" lang="ru-RU" sz="5400" b="1" i="0" u="none" strike="noStrike" kern="1200" cap="none" spc="0" normalizeH="0" baseline="0" noProof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на вопросы:</a:t>
            </a:r>
            <a:endParaRPr lang="ru-RU" sz="5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C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4" name="Содержимое 2"/>
          <p:cNvSpPr txBox="1">
            <a:spLocks/>
          </p:cNvSpPr>
          <p:nvPr/>
        </p:nvSpPr>
        <p:spPr>
          <a:xfrm>
            <a:off x="0" y="3000372"/>
            <a:ext cx="9144000" cy="2571768"/>
          </a:xfrm>
          <a:prstGeom prst="rect">
            <a:avLst/>
          </a:prstGeom>
        </p:spPr>
        <p:txBody>
          <a:bodyPr>
            <a:noAutofit/>
          </a:bodyPr>
          <a:lstStyle/>
          <a:p>
            <a:pPr marL="365760" marR="0" lvl="0" indent="-283464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 2"/>
              <a:buNone/>
              <a:tabLst/>
              <a:defRPr/>
            </a:pPr>
            <a:r>
              <a:rPr kumimoji="0" lang="ru-RU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  <a:sym typeface="Wingdings 2"/>
              </a:rPr>
              <a:t>Чем</a:t>
            </a:r>
            <a:r>
              <a:rPr kumimoji="0" lang="ru-RU" sz="4000" b="1" i="0" u="none" strike="noStrike" kern="120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  <a:sym typeface="Wingdings 2"/>
              </a:rPr>
              <a:t> питается лось</a:t>
            </a:r>
            <a:r>
              <a:rPr kumimoji="0" lang="ru-RU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?</a:t>
            </a:r>
          </a:p>
          <a:p>
            <a:pPr marL="365760" marR="0" lvl="0" indent="-283464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 2"/>
              <a:buNone/>
              <a:tabLst/>
              <a:defRPr/>
            </a:pPr>
            <a:r>
              <a:rPr kumimoji="0" lang="ru-RU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  <a:sym typeface="Wingdings 2"/>
              </a:rPr>
              <a:t>Почему</a:t>
            </a:r>
            <a:r>
              <a:rPr kumimoji="0" lang="ru-RU" sz="4000" b="1" i="0" u="none" strike="noStrike" kern="120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  <a:sym typeface="Wingdings 2"/>
              </a:rPr>
              <a:t> лосю трудно зимой</a:t>
            </a:r>
            <a:r>
              <a:rPr kumimoji="0" lang="ru-RU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?</a:t>
            </a:r>
          </a:p>
          <a:p>
            <a:pPr marL="0" marR="0" lvl="0" indent="90488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 2"/>
              <a:buNone/>
              <a:tabLst/>
              <a:defRPr/>
            </a:pPr>
            <a:r>
              <a:rPr kumimoji="0" lang="ru-RU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  <a:sym typeface="Wingdings 2"/>
              </a:rPr>
              <a:t>Как</a:t>
            </a:r>
            <a:r>
              <a:rPr kumimoji="0" lang="ru-RU" sz="4000" b="1" i="0" u="none" strike="noStrike" kern="120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  <a:sym typeface="Wingdings 2"/>
              </a:rPr>
              <a:t> люди помогают животным</a:t>
            </a:r>
            <a:r>
              <a:rPr kumimoji="0" lang="ru-RU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?</a:t>
            </a:r>
          </a:p>
          <a:p>
            <a:pPr marL="0" marR="0" lvl="0" indent="90488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 2"/>
              <a:buNone/>
              <a:tabLst/>
              <a:defRPr/>
            </a:pPr>
            <a:endParaRPr kumimoji="0" lang="ru-RU" sz="4000" b="1" i="0" u="none" strike="noStrike" kern="120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  <a:p>
            <a:pPr marL="0" marR="0" lvl="0" indent="90488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 2"/>
              <a:buNone/>
              <a:tabLst/>
              <a:defRPr/>
            </a:pPr>
            <a:endParaRPr lang="ru-RU" sz="4000" b="1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118</TotalTime>
  <Words>346</Words>
  <PresentationFormat>Экран (4:3)</PresentationFormat>
  <Paragraphs>82</Paragraphs>
  <Slides>11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cp:lastModifiedBy>Admin</cp:lastModifiedBy>
  <cp:revision>38</cp:revision>
  <dcterms:modified xsi:type="dcterms:W3CDTF">2011-08-25T10:20:05Z</dcterms:modified>
</cp:coreProperties>
</file>