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6" r:id="rId4"/>
    <p:sldId id="267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9F6F5"/>
    <a:srgbClr val="FDE9FA"/>
    <a:srgbClr val="FDE9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186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7E951-6044-40F2-B85C-51824BC1DE29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91C4D-724B-4079-8764-6149868E1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EA7AF-F561-42A6-9638-509A2D839139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23305-B978-4553-A0FF-BDCBB9A28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0"/>
            <a:ext cx="5715040" cy="1785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17239"/>
              </a:avLst>
            </a:prstTxWarp>
            <a:spAutoFit/>
          </a:bodyPr>
          <a:lstStyle/>
          <a:p>
            <a:pPr algn="ctr"/>
            <a:endParaRPr lang="ru-RU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07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307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Мои документы\Мои рисунки\рамки сказочные детские\1239474541_zverjushka-s-ramkoj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56759"/>
            <a:ext cx="3214710" cy="4496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937570">
            <a:off x="4313438" y="4138920"/>
            <a:ext cx="80658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9F6F5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9F6F5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00496" y="285728"/>
            <a:ext cx="1651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Источники.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7143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Яковлева В.И. Сборник текстов для изложений в начальных классах. Пособие для учителя. – М., «Просвещение», 1972. – 173 с.,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Фон и фото – ресурс интернета.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86314" y="3857628"/>
            <a:ext cx="4143372" cy="201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4"/>
                </a:solidFill>
              </a:rPr>
              <a:t>Презентацию подготовила</a:t>
            </a:r>
          </a:p>
          <a:p>
            <a:r>
              <a:rPr lang="ru-RU" sz="2400" b="1" i="1" dirty="0" smtClean="0">
                <a:solidFill>
                  <a:schemeClr val="accent4"/>
                </a:solidFill>
              </a:rPr>
              <a:t> учитель начальных классов</a:t>
            </a:r>
          </a:p>
          <a:p>
            <a:r>
              <a:rPr lang="ru-RU" sz="2400" b="1" i="1" dirty="0" smtClean="0">
                <a:solidFill>
                  <a:schemeClr val="accent4"/>
                </a:solidFill>
              </a:rPr>
              <a:t>СГОД </a:t>
            </a:r>
            <a:r>
              <a:rPr lang="ru-RU" sz="2400" b="1" i="1" dirty="0">
                <a:solidFill>
                  <a:schemeClr val="accent4"/>
                </a:solidFill>
              </a:rPr>
              <a:t>№ 8 города Талгара</a:t>
            </a:r>
          </a:p>
          <a:p>
            <a:r>
              <a:rPr lang="ru-RU" sz="2400" b="1" i="1" dirty="0" err="1">
                <a:solidFill>
                  <a:schemeClr val="accent4"/>
                </a:solidFill>
              </a:rPr>
              <a:t>Алматинской</a:t>
            </a:r>
            <a:r>
              <a:rPr lang="ru-RU" sz="2400" b="1" i="1" dirty="0">
                <a:solidFill>
                  <a:schemeClr val="accent4"/>
                </a:solidFill>
              </a:rPr>
              <a:t> </a:t>
            </a:r>
            <a:r>
              <a:rPr lang="ru-RU" sz="2400" b="1" i="1" dirty="0" smtClean="0">
                <a:solidFill>
                  <a:schemeClr val="accent4"/>
                </a:solidFill>
              </a:rPr>
              <a:t>области</a:t>
            </a:r>
          </a:p>
          <a:p>
            <a:r>
              <a:rPr lang="ru-RU" sz="2400" b="1" i="1" dirty="0" smtClean="0">
                <a:solidFill>
                  <a:schemeClr val="accent4"/>
                </a:solidFill>
              </a:rPr>
              <a:t>Семёнова Елена Васильевна </a:t>
            </a:r>
          </a:p>
        </p:txBody>
      </p:sp>
      <p:pic>
        <p:nvPicPr>
          <p:cNvPr id="10" name="Рисунок 9" descr="clipart-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071810"/>
            <a:ext cx="4357686" cy="28760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8840" y="428604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785926"/>
            <a:ext cx="62151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Сердитый недотрога.</a:t>
            </a:r>
          </a:p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Живёт в глуши лесной.</a:t>
            </a:r>
          </a:p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Иголок очень много,</a:t>
            </a:r>
          </a:p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нитки – ни одной.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67587" y="489192"/>
            <a:ext cx="6204809" cy="46543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428992" y="5286388"/>
            <a:ext cx="1760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Ё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жик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714356"/>
            <a:ext cx="8893175" cy="14843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/>
              <a:t>Ежи </a:t>
            </a:r>
            <a:r>
              <a:rPr lang="ru-RU" sz="2800" b="1" dirty="0" smtClean="0"/>
              <a:t>ловят различных жуков и их личинок, клопов, гусениц, бабочек. Охотятся также на мышей и полёвок.</a:t>
            </a:r>
            <a:r>
              <a:rPr lang="ru-RU" sz="2400" b="1" dirty="0" smtClean="0"/>
              <a:t> </a:t>
            </a:r>
          </a:p>
        </p:txBody>
      </p:sp>
      <p:pic>
        <p:nvPicPr>
          <p:cNvPr id="26627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2214554"/>
            <a:ext cx="5572095" cy="417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149225" y="5746750"/>
            <a:ext cx="8964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5714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Чем питается ёж?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es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7310248" cy="506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071538" y="285728"/>
            <a:ext cx="7643866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Голодный ёж может поймать и гадюку, яд которой для него почти не опасен.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2916" y="214290"/>
            <a:ext cx="30540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9F6F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Ёжик.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9F6F5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14488"/>
            <a:ext cx="918802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Дедушка подарил детям 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ёжика. Летом он жил в сенях.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Зимой ёж уснул в норе. При-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дёт ёжик весной голодный.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Берегитесь, мыши!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214290"/>
            <a:ext cx="5911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Ответь </a:t>
            </a:r>
            <a:r>
              <a:rPr lang="ru-RU" sz="5400" b="0" cap="none" spc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вопросы: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9731" y="2428868"/>
            <a:ext cx="60465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 Где ёж жил летом?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1" y="1142984"/>
            <a:ext cx="88582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 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Кого дедушка  подарил детям?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0303" y="3857628"/>
            <a:ext cx="59757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 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Где он уснул зимой?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25" y="5214950"/>
            <a:ext cx="81928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 Какой  придёт ёжик весной?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1714488"/>
            <a:ext cx="2124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ёжика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2928934"/>
            <a:ext cx="2408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сенях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08161" y="4500570"/>
            <a:ext cx="2193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норе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5643578"/>
            <a:ext cx="3212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голодный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allAtOnce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7436" y="0"/>
            <a:ext cx="8756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Вставь буквы. Объясни написание.</a:t>
            </a:r>
            <a:endParaRPr lang="ru-RU" sz="44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201" y="500042"/>
            <a:ext cx="3114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од . рил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571480"/>
            <a:ext cx="24405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рит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500098" y="1000108"/>
            <a:ext cx="3288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ёж . к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571612"/>
            <a:ext cx="2489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. мой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14346" y="2285992"/>
            <a:ext cx="14022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ё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857496"/>
            <a:ext cx="2811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 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. ре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429000"/>
            <a:ext cx="2685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.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сной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084" y="4214818"/>
            <a:ext cx="3445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 .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лодный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86322"/>
            <a:ext cx="3713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 .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.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гись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5429264"/>
            <a:ext cx="2803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мыш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1071546"/>
            <a:ext cx="23374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1643050"/>
            <a:ext cx="28087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з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мний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2285992"/>
            <a:ext cx="18651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ик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1802" y="3500438"/>
            <a:ext cx="21082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сны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71802" y="2857496"/>
            <a:ext cx="2060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рка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4286256"/>
            <a:ext cx="19936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лод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4857760"/>
            <a:ext cx="66341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режно, бер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чься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8903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9261" y="5500702"/>
            <a:ext cx="25426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500042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114298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52698" y="129538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5918" y="1714488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28728" y="1000108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8662" y="1571612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604" y="2857496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4214818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3429000"/>
            <a:ext cx="538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28728" y="4786322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2910" y="4786322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0100" y="2214554"/>
            <a:ext cx="15899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FFFF00"/>
                </a:solidFill>
              </a:rPr>
              <a:t>ё</a:t>
            </a:r>
            <a:r>
              <a:rPr lang="ru-RU" sz="5400" b="1" cap="none" spc="50" dirty="0" smtClean="0">
                <a:ln w="1905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ж</a:t>
            </a:r>
            <a:r>
              <a:rPr lang="ru-RU" sz="5400" b="1" cap="none" spc="50" dirty="0" smtClean="0">
                <a:ln w="190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28575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28794" y="5500702"/>
            <a:ext cx="22621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(?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ы,и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71670" y="5429264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57224" y="2285992"/>
            <a:ext cx="24625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(?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ж,ш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r>
              <a:rPr lang="ru-RU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2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1"/>
      <p:bldP spid="40" grpId="0"/>
      <p:bldP spid="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928670"/>
            <a:ext cx="657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 написание!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214554"/>
            <a:ext cx="47915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дарил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571876"/>
            <a:ext cx="39914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дёт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714884"/>
            <a:ext cx="31343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уснул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clipart-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714752"/>
            <a:ext cx="357190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9149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плану.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43050"/>
            <a:ext cx="907259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 Кого подарил дедушка детям?</a:t>
            </a:r>
          </a:p>
          <a:p>
            <a:pPr marL="742950" indent="-742950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 Где ёж жил летом?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 Где он уснул зимой?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Какой придёт ёжик весной?</a:t>
            </a:r>
          </a:p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Спиши предложение.</a:t>
            </a:r>
          </a:p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Берегитесь, мыши!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310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Ежи ловят различных жуков и их личинок, клопов, гусениц, бабочек. Охотятся также на мышей и полёвок.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77</cp:revision>
  <dcterms:modified xsi:type="dcterms:W3CDTF">2011-08-25T10:38:19Z</dcterms:modified>
</cp:coreProperties>
</file>