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57" r:id="rId4"/>
    <p:sldId id="260" r:id="rId5"/>
    <p:sldId id="275" r:id="rId6"/>
    <p:sldId id="270" r:id="rId7"/>
    <p:sldId id="273" r:id="rId8"/>
    <p:sldId id="272" r:id="rId9"/>
    <p:sldId id="276" r:id="rId10"/>
    <p:sldId id="27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6D6"/>
    <a:srgbClr val="250DB3"/>
    <a:srgbClr val="FDF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1214422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802A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500306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Без рук, без </a:t>
            </a:r>
            <a:r>
              <a:rPr lang="ru-RU" sz="48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топорёнка</a:t>
            </a:r>
            <a:endParaRPr lang="ru-RU" sz="48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Построена избёнка.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714884"/>
            <a:ext cx="3495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гнездо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14379"/>
          <a:stretch>
            <a:fillRect/>
          </a:stretch>
        </p:blipFill>
        <p:spPr bwMode="auto">
          <a:xfrm>
            <a:off x="2285984" y="928670"/>
            <a:ext cx="5500726" cy="427523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857364"/>
            <a:ext cx="7933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Что они нашли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 кустах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крушины?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6572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1.Куда пошли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Миша и Саша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464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3.Кто пищал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 гнезде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00438"/>
            <a:ext cx="8300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Кто кружился и тревожно кричал 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над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кустами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                                                  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428736"/>
            <a:ext cx="1784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рощу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357430"/>
            <a:ext cx="1728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гнездо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857496"/>
            <a:ext cx="1886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птенцы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4500570"/>
            <a:ext cx="1411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857232"/>
            <a:ext cx="6159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572008"/>
            <a:ext cx="652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Что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она принесла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малышам?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143512"/>
            <a:ext cx="4770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Что сделали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ребята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72665" y="5072074"/>
            <a:ext cx="4171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тошли от гнезда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4000504"/>
            <a:ext cx="13869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785794"/>
            <a:ext cx="56260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</a:t>
            </a:r>
          </a:p>
          <a:p>
            <a:r>
              <a:rPr lang="ru-RU" b="1" dirty="0" smtClean="0"/>
              <a:t>                                    Материалы:</a:t>
            </a:r>
          </a:p>
          <a:p>
            <a:r>
              <a:rPr lang="ru-RU" b="1" dirty="0" smtClean="0"/>
              <a:t>загадки-</a:t>
            </a:r>
            <a:r>
              <a:rPr lang="en-US" b="1" dirty="0" smtClean="0"/>
              <a:t>http://detkam.e-papa.ru/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фото и рамки Интернет сайты</a:t>
            </a:r>
          </a:p>
          <a:p>
            <a:r>
              <a:rPr lang="ru-RU" b="1" dirty="0" smtClean="0"/>
              <a:t>ББК 74.26 </a:t>
            </a:r>
          </a:p>
          <a:p>
            <a:r>
              <a:rPr lang="ru-RU" b="1" dirty="0" smtClean="0"/>
              <a:t>УДК 373.167. 1. 808. 2</a:t>
            </a:r>
          </a:p>
          <a:p>
            <a:r>
              <a:rPr lang="ru-RU" b="1" dirty="0" smtClean="0"/>
              <a:t>Нина Николаевна Максимук </a:t>
            </a:r>
          </a:p>
          <a:p>
            <a:r>
              <a:rPr lang="ru-RU" b="1" dirty="0" smtClean="0"/>
              <a:t>Сборник текстов для изложений. 2-4 классы</a:t>
            </a:r>
          </a:p>
          <a:p>
            <a:r>
              <a:rPr lang="ru-RU" b="1" dirty="0" smtClean="0"/>
              <a:t>Учебно-методическое издание</a:t>
            </a:r>
          </a:p>
          <a:p>
            <a:r>
              <a:rPr lang="ru-RU" b="1" dirty="0" smtClean="0"/>
              <a:t>Москва </a:t>
            </a:r>
            <a:r>
              <a:rPr lang="ru-RU" b="1" dirty="0" smtClean="0">
                <a:latin typeface="Arial Unicode MS"/>
                <a:ea typeface="Arial Unicode MS"/>
                <a:cs typeface="Arial Unicode MS"/>
              </a:rPr>
              <a:t>•</a:t>
            </a:r>
            <a:r>
              <a:rPr lang="ru-RU" b="1" dirty="0" smtClean="0"/>
              <a:t> «</a:t>
            </a:r>
            <a:r>
              <a:rPr lang="ru-RU" b="1" dirty="0" err="1" smtClean="0"/>
              <a:t>Вако</a:t>
            </a:r>
            <a:r>
              <a:rPr lang="ru-RU" b="1" dirty="0" smtClean="0"/>
              <a:t>»:2009г. 192с. (стр.19) -</a:t>
            </a:r>
          </a:p>
          <a:p>
            <a:r>
              <a:rPr lang="ru-RU" b="1" dirty="0" smtClean="0"/>
              <a:t>(Мастерская учителя).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86182" y="4071942"/>
            <a:ext cx="34236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Презентацию подготовила</a:t>
            </a:r>
          </a:p>
          <a:p>
            <a:r>
              <a:rPr lang="ru-RU" sz="2000" b="1" dirty="0" smtClean="0"/>
              <a:t> учитель начальных классов</a:t>
            </a:r>
          </a:p>
          <a:p>
            <a:r>
              <a:rPr lang="ru-RU" sz="2000" b="1" dirty="0" smtClean="0"/>
              <a:t>СГОД </a:t>
            </a:r>
            <a:r>
              <a:rPr lang="ru-RU" sz="2000" b="1" dirty="0"/>
              <a:t>№ 8 города Талгара</a:t>
            </a:r>
          </a:p>
          <a:p>
            <a:r>
              <a:rPr lang="ru-RU" sz="2000" b="1" dirty="0" err="1"/>
              <a:t>Алматинской</a:t>
            </a:r>
            <a:r>
              <a:rPr lang="ru-RU" sz="2000" b="1" dirty="0"/>
              <a:t> </a:t>
            </a:r>
            <a:r>
              <a:rPr lang="ru-RU" sz="2000" b="1" dirty="0" smtClean="0"/>
              <a:t>области</a:t>
            </a:r>
          </a:p>
          <a:p>
            <a:r>
              <a:rPr lang="ru-RU" sz="2000" b="1" dirty="0" smtClean="0"/>
              <a:t>Семёнова Елена </a:t>
            </a:r>
            <a:r>
              <a:rPr lang="ru-RU" sz="2000" b="1" smtClean="0"/>
              <a:t>Васильевна 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" y="0"/>
            <a:ext cx="9102607" cy="6858000"/>
          </a:xfrm>
          <a:prstGeom prst="rect">
            <a:avLst/>
          </a:prstGeom>
        </p:spPr>
      </p:pic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3"/>
          <a:srcRect b="5893"/>
          <a:stretch>
            <a:fillRect/>
          </a:stretch>
        </p:blipFill>
        <p:spPr>
          <a:xfrm>
            <a:off x="214282" y="2071678"/>
            <a:ext cx="3919404" cy="42677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81597" y="2857496"/>
            <a:ext cx="52624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10AA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10AA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000504"/>
            <a:ext cx="3220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Гнездо</a:t>
            </a:r>
            <a:endParaRPr lang="ru-RU" sz="80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8178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/>
              <a:t>      </a:t>
            </a:r>
            <a:r>
              <a:rPr lang="ru-RU" sz="3600" b="1" dirty="0" smtClean="0"/>
              <a:t>Миша и Саша пошли в рощу. В кустах </a:t>
            </a:r>
          </a:p>
          <a:p>
            <a:pPr algn="just"/>
            <a:r>
              <a:rPr lang="ru-RU" sz="3600" b="1" dirty="0" smtClean="0"/>
              <a:t>крушины они нашли гнездо. В гнезде</a:t>
            </a:r>
          </a:p>
          <a:p>
            <a:pPr algn="just"/>
            <a:r>
              <a:rPr lang="ru-RU" sz="3600" b="1" dirty="0" smtClean="0"/>
              <a:t>пищали птенцы.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3440007" cy="30241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71744"/>
            <a:ext cx="4214842" cy="32144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143116"/>
            <a:ext cx="5715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</a:t>
            </a:r>
            <a:r>
              <a:rPr lang="ru-RU" sz="3600" b="1" dirty="0" smtClean="0"/>
              <a:t>Над кустами кружилась и тревожно кричала птица.</a:t>
            </a:r>
          </a:p>
          <a:p>
            <a:r>
              <a:rPr lang="ru-RU" sz="3600" b="1" dirty="0" smtClean="0"/>
              <a:t>Она принесла пищу </a:t>
            </a:r>
            <a:r>
              <a:rPr lang="ru-RU" sz="3600" b="1" dirty="0" err="1" smtClean="0"/>
              <a:t>малы-шам</a:t>
            </a:r>
            <a:r>
              <a:rPr lang="ru-RU" sz="3600" b="1" dirty="0" smtClean="0"/>
              <a:t>. Ребята отошли от гнезда.</a:t>
            </a:r>
            <a:endParaRPr lang="ru-RU" sz="3600" b="1" dirty="0"/>
          </a:p>
        </p:txBody>
      </p:sp>
      <p:pic>
        <p:nvPicPr>
          <p:cNvPr id="5" name="Рисунок 4" descr="5512022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42984"/>
            <a:ext cx="3171825" cy="4667250"/>
          </a:xfrm>
          <a:prstGeom prst="rect">
            <a:avLst/>
          </a:prstGeom>
        </p:spPr>
      </p:pic>
      <p:pic>
        <p:nvPicPr>
          <p:cNvPr id="6" name="Picture 5" descr="bird7-1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940" flipH="1">
            <a:off x="1145714" y="163914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4643446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 написание!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5286388"/>
            <a:ext cx="31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вожн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357586" cy="335758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4286256"/>
            <a:ext cx="1765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крушина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928670"/>
            <a:ext cx="4387178" cy="32861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4214818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роща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357430"/>
            <a:ext cx="885828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Что обнаружили Миша и Саша в кустах</a:t>
            </a:r>
          </a:p>
          <a:p>
            <a:pPr algn="just"/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   крушины</a:t>
            </a:r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Почему мальчики отошли от гнезда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  </a:t>
            </a:r>
          </a:p>
          <a:p>
            <a:pPr algn="just"/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Сколько частей в этом тексте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 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214422"/>
            <a:ext cx="605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E26D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1" cap="none" spc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E26D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E26D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3209693" y="4532687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7138782" y="675036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35821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Какие правила в этих словах?</a:t>
            </a:r>
            <a:endParaRPr lang="ru-RU" sz="48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714488"/>
            <a:ext cx="67151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Рощ..,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круш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ны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пищ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…ли, 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круж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лась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крич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пищ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 .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14818"/>
            <a:ext cx="50529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Чу,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щу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714488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714488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2571744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571744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357562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EE26D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3357562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EE26D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-5017" y="2889614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785794"/>
            <a:ext cx="5819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</a:t>
            </a:r>
          </a:p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Объясни написание.</a:t>
            </a:r>
            <a:endParaRPr lang="ru-RU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214554"/>
            <a:ext cx="2618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Гн…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285992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928934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пт…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нцы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571876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рин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857760"/>
            <a:ext cx="3661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лышам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743" y="5429264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3000372"/>
            <a:ext cx="27615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пт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нчик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3643314"/>
            <a:ext cx="16450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4857760"/>
            <a:ext cx="3610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ленький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1B0CE4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221455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21442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357430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1670" y="2928934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3571876"/>
            <a:ext cx="532518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57356" y="4857760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6172" y="54292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8728" y="4214818"/>
            <a:ext cx="289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щали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6248" y="4286256"/>
            <a:ext cx="1837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50DB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85918" y="421481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0" grpId="0"/>
      <p:bldP spid="25" grpId="0"/>
      <p:bldP spid="30" grpId="0"/>
      <p:bldP spid="31" grpId="0"/>
      <p:bldP spid="32" grpId="0"/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42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перескажи: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38" y="1571612"/>
            <a:ext cx="90008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/>
              <a:t>        </a:t>
            </a:r>
            <a:r>
              <a:rPr lang="ru-RU" sz="4000" b="1" dirty="0" smtClean="0"/>
              <a:t>Миша и Саша пошли в рощу. В кус-</a:t>
            </a:r>
          </a:p>
          <a:p>
            <a:pPr algn="just"/>
            <a:r>
              <a:rPr lang="ru-RU" sz="4000" b="1" dirty="0" err="1" smtClean="0"/>
              <a:t>тах</a:t>
            </a:r>
            <a:r>
              <a:rPr lang="ru-RU" sz="4000" b="1" dirty="0" smtClean="0"/>
              <a:t> крушины они нашли гнездо. В </a:t>
            </a:r>
            <a:r>
              <a:rPr lang="ru-RU" sz="4000" b="1" dirty="0" err="1" smtClean="0"/>
              <a:t>гнез</a:t>
            </a:r>
            <a:r>
              <a:rPr lang="ru-RU" sz="4000" b="1" dirty="0" smtClean="0"/>
              <a:t>-</a:t>
            </a:r>
          </a:p>
          <a:p>
            <a:pPr algn="just"/>
            <a:r>
              <a:rPr lang="ru-RU" sz="4000" b="1" dirty="0" smtClean="0"/>
              <a:t>де пищали птенцы.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357562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</a:t>
            </a:r>
            <a:r>
              <a:rPr lang="ru-RU" sz="4000" b="1" dirty="0" smtClean="0"/>
              <a:t>Над кустами кружилась и </a:t>
            </a:r>
            <a:r>
              <a:rPr lang="ru-RU" sz="4000" b="1" dirty="0" err="1" smtClean="0"/>
              <a:t>тревож</a:t>
            </a:r>
            <a:r>
              <a:rPr lang="ru-RU" sz="4000" b="1" dirty="0" smtClean="0"/>
              <a:t>-</a:t>
            </a:r>
          </a:p>
          <a:p>
            <a:pPr algn="just"/>
            <a:r>
              <a:rPr lang="ru-RU" sz="4000" b="1" dirty="0" smtClean="0"/>
              <a:t>но кричала птица. Она принесла пи-</a:t>
            </a:r>
          </a:p>
          <a:p>
            <a:pPr algn="just"/>
            <a:r>
              <a:rPr lang="ru-RU" sz="4000" b="1" dirty="0" err="1" smtClean="0"/>
              <a:t>щу</a:t>
            </a:r>
            <a:r>
              <a:rPr lang="ru-RU" sz="4000" b="1" dirty="0" smtClean="0"/>
              <a:t> малышам. Ребята отошли от </a:t>
            </a:r>
            <a:r>
              <a:rPr lang="ru-RU" sz="4000" b="1" dirty="0" err="1" smtClean="0"/>
              <a:t>гнез-да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346</Words>
  <PresentationFormat>Экран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55</cp:revision>
  <dcterms:modified xsi:type="dcterms:W3CDTF">2011-09-27T02:29:43Z</dcterms:modified>
</cp:coreProperties>
</file>