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0" r:id="rId17"/>
    <p:sldId id="261" r:id="rId18"/>
    <p:sldId id="262" r:id="rId19"/>
    <p:sldId id="26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9" autoAdjust="0"/>
    <p:restoredTop sz="94660"/>
  </p:normalViewPr>
  <p:slideViewPr>
    <p:cSldViewPr>
      <p:cViewPr varScale="1">
        <p:scale>
          <a:sx n="73" d="100"/>
          <a:sy n="73" d="100"/>
        </p:scale>
        <p:origin x="-3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D0981-F633-4E6A-A108-8231C6F3CE87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29784-FEAA-4FFC-9008-6C1CF50C2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D0981-F633-4E6A-A108-8231C6F3CE87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29784-FEAA-4FFC-9008-6C1CF50C2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D0981-F633-4E6A-A108-8231C6F3CE87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29784-FEAA-4FFC-9008-6C1CF50C2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D0981-F633-4E6A-A108-8231C6F3CE87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29784-FEAA-4FFC-9008-6C1CF50C2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D0981-F633-4E6A-A108-8231C6F3CE87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29784-FEAA-4FFC-9008-6C1CF50C2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D0981-F633-4E6A-A108-8231C6F3CE87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29784-FEAA-4FFC-9008-6C1CF50C2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D0981-F633-4E6A-A108-8231C6F3CE87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29784-FEAA-4FFC-9008-6C1CF50C2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D0981-F633-4E6A-A108-8231C6F3CE87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29784-FEAA-4FFC-9008-6C1CF50C2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D0981-F633-4E6A-A108-8231C6F3CE87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29784-FEAA-4FFC-9008-6C1CF50C2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D0981-F633-4E6A-A108-8231C6F3CE87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29784-FEAA-4FFC-9008-6C1CF50C2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D0981-F633-4E6A-A108-8231C6F3CE87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29784-FEAA-4FFC-9008-6C1CF50C2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6D0981-F633-4E6A-A108-8231C6F3CE87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729784-FEAA-4FFC-9008-6C1CF50C2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285860"/>
            <a:ext cx="7406640" cy="235745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Ariadna script" pitchFamily="2" charset="0"/>
              </a:rPr>
              <a:t>Художественное конструирование. </a:t>
            </a:r>
            <a:br>
              <a:rPr lang="ru-RU" sz="4800" b="1" dirty="0" smtClean="0">
                <a:latin typeface="Ariadna script" pitchFamily="2" charset="0"/>
              </a:rPr>
            </a:br>
            <a:r>
              <a:rPr lang="ru-RU" sz="4800" b="1" dirty="0" smtClean="0">
                <a:latin typeface="Ariadna script" pitchFamily="2" charset="0"/>
              </a:rPr>
              <a:t>Объёмные композиции на основе цилиндра</a:t>
            </a:r>
            <a:r>
              <a:rPr lang="ru-RU" sz="4800" b="1" dirty="0" smtClean="0"/>
              <a:t>.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4143380"/>
            <a:ext cx="4120492" cy="2286016"/>
          </a:xfrm>
        </p:spPr>
        <p:txBody>
          <a:bodyPr/>
          <a:lstStyle/>
          <a:p>
            <a:r>
              <a:rPr lang="ru-RU" dirty="0" smtClean="0"/>
              <a:t>Выступление подготовил:   учитель начальных                       классов  Малютина Елена Владимировна.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Муниципальное бюджетное общеобразовательное учреждение </a:t>
            </a:r>
          </a:p>
          <a:p>
            <a:pPr algn="ctr"/>
            <a:r>
              <a:rPr lang="ru-RU" b="1" dirty="0" smtClean="0"/>
              <a:t>«Средняя общеобразовательная школа №16» г. Берёзовский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643066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Из цветной бумаги вырежем полоску, сделаем перья и бант и всё приклеим на шляпу. Выполняем части лица и аккуратно монтируем их на цилиндре.</a:t>
            </a:r>
            <a:endParaRPr lang="ru-RU" sz="2800" dirty="0"/>
          </a:p>
        </p:txBody>
      </p:sp>
      <p:pic>
        <p:nvPicPr>
          <p:cNvPr id="4" name="Содержимое 3" descr="DSC0703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500298" y="1928778"/>
            <a:ext cx="5357850" cy="4929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703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000232" y="285728"/>
            <a:ext cx="6000792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703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43108" y="285728"/>
            <a:ext cx="6072230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704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43108" y="285728"/>
            <a:ext cx="5857916" cy="63579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SC0704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428860" y="285728"/>
            <a:ext cx="5214974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703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357290" y="214290"/>
            <a:ext cx="7429551" cy="63579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Размеры можно варьировать в зависимости от назначения выполняемых работ- они могут быть сделаны для украшения помещения к празднику, для подарков. Большой цилиндр может превратиться в оригинальную карнавальную маску. </a:t>
            </a:r>
          </a:p>
          <a:p>
            <a:r>
              <a:rPr lang="ru-RU" dirty="0" smtClean="0"/>
              <a:t>Задания можно выполнять индивидуально, тем самым развивая вкус, способность находить адекватные средства для выражения создаваемого образа, формируя творческий потенциал личности, а также знания, умения и навыки в области художественно-трудовой деятельности.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Художественное конструирование , как и всякий продуктивный вид деятельности, создает хорошие возможности для моделирования различных типов взаимодействия детей в процессе деятельности, что воспитывает чувства долга, ответственности, умение подчиняться требованиям класса и творчески работать в коллективе, </a:t>
            </a:r>
            <a:r>
              <a:rPr lang="ru-RU" smtClean="0"/>
              <a:t>проявлять взаимопомощь.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857232"/>
            <a:ext cx="7767662" cy="4929222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Из всего выше изложенного выходит, что занятия по художественному конструированию обладают большим педагогическим потенциалом. Реализация его в урочной и внеурочной работе способна повысить эффективность учебно-воспитательного процесса.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429124" cy="272605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Спасибо </a:t>
            </a:r>
            <a:br>
              <a:rPr lang="ru-RU" sz="4000" dirty="0" smtClean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</a:br>
            <a:r>
              <a:rPr lang="ru-RU" sz="4000" dirty="0" smtClean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за  внимание!</a:t>
            </a:r>
            <a:endParaRPr lang="ru-RU" sz="4000" dirty="0">
              <a:solidFill>
                <a:schemeClr val="bg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dobe Gothic Std B" pitchFamily="34" charset="-128"/>
              <a:ea typeface="Adobe Gothic Std B" pitchFamily="34" charset="-12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7767662" cy="55694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Работа по художественному конструированию создаёт прекрасные возможности для интеграции трудового и художественно-творческого процессов.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Являясь одним из видов художественного творчества, художественное конструирование позволяет формировать творческие способности, содействует воспитанию эстетической культуры личности и в то же время даёт возможность закрепить и углубить знания, умения и навыки, полученные детьми на уроках трудового обучения.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Объемные композиции на основе цилиндра.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Оборудование: плотная бумага, картон, цветная бумага,</a:t>
            </a:r>
            <a:r>
              <a:rPr lang="en-US" dirty="0" smtClean="0"/>
              <a:t> </a:t>
            </a:r>
            <a:r>
              <a:rPr lang="ru-RU" dirty="0" smtClean="0"/>
              <a:t>канцелярский нож, ножницы, карандаш, линейка, клей ПВА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Ход работы.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7667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Из листа формата А4 делаем цилиндр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SC0702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57290" y="2357430"/>
            <a:ext cx="7572428" cy="4500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702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857356" y="428604"/>
            <a:ext cx="6286544" cy="58007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Из второго листа вырезаем овал или круг-это будет шляпа. </a:t>
            </a:r>
            <a:endParaRPr lang="ru-RU" dirty="0"/>
          </a:p>
        </p:txBody>
      </p:sp>
      <p:pic>
        <p:nvPicPr>
          <p:cNvPr id="4" name="Содержимое 3" descr="DSC0702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078187" y="1447800"/>
            <a:ext cx="6213175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78595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Ставим цилиндр примерно в центр овала, обводим карандашом длину его окружности и вырезаем внутри овала отмеченное отверстие. 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DSC0702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356113" y="1857375"/>
            <a:ext cx="3657323" cy="4391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702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428728" y="1142984"/>
            <a:ext cx="7572427" cy="5286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25602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Теперь с помощью ножниц и линейки изогнем «поля шляпы»(овал) и наденем их на цилиндр. Если отверстие вырезано  точно и аккуратно, поля шляпы будут отлично держаться. </a:t>
            </a:r>
            <a:endParaRPr lang="ru-RU" sz="2800" dirty="0"/>
          </a:p>
        </p:txBody>
      </p:sp>
      <p:pic>
        <p:nvPicPr>
          <p:cNvPr id="4" name="Содержимое 3" descr="DSC0703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500297" y="2071688"/>
            <a:ext cx="5500727" cy="4500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307</Words>
  <Application>Microsoft Office PowerPoint</Application>
  <PresentationFormat>Экран (4:3)</PresentationFormat>
  <Paragraphs>18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Художественное конструирование.  Объёмные композиции на основе цилиндра.</vt:lpstr>
      <vt:lpstr>  Работа по художественному конструированию создаёт прекрасные возможности для интеграции трудового и художественно-творческого процессов.      Являясь одним из видов художественного творчества, художественное конструирование позволяет формировать творческие способности, содействует воспитанию эстетической культуры личности и в то же время даёт возможность закрепить и углубить знания, умения и навыки, полученные детьми на уроках трудового обучения. </vt:lpstr>
      <vt:lpstr>Объемные композиции на основе цилиндра.</vt:lpstr>
      <vt:lpstr>Ход работы. </vt:lpstr>
      <vt:lpstr>Слайд 5</vt:lpstr>
      <vt:lpstr>Из второго листа вырезаем овал или круг-это будет шляпа. </vt:lpstr>
      <vt:lpstr>Ставим цилиндр примерно в центр овала, обводим карандашом длину его окружности и вырезаем внутри овала отмеченное отверстие.  </vt:lpstr>
      <vt:lpstr>Слайд 8</vt:lpstr>
      <vt:lpstr>Теперь с помощью ножниц и линейки изогнем «поля шляпы»(овал) и наденем их на цилиндр. Если отверстие вырезано  точно и аккуратно, поля шляпы будут отлично держаться. </vt:lpstr>
      <vt:lpstr>Из цветной бумаги вырежем полоску, сделаем перья и бант и всё приклеим на шляпу. Выполняем части лица и аккуратно монтируем их на цилиндре.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Спасибо  за 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Художественное конструирование.  Объёмные композиции на основе цилиндра.</dc:title>
  <dc:creator>МАЛЮТА</dc:creator>
  <cp:lastModifiedBy>МАЛЮТА</cp:lastModifiedBy>
  <cp:revision>12</cp:revision>
  <dcterms:created xsi:type="dcterms:W3CDTF">2011-12-19T16:28:59Z</dcterms:created>
  <dcterms:modified xsi:type="dcterms:W3CDTF">2012-01-11T02:35:13Z</dcterms:modified>
</cp:coreProperties>
</file>