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0D71-6FE2-401A-8CDD-0B2BF2927729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465-CF4E-47AB-BEAB-52BE61E962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0D71-6FE2-401A-8CDD-0B2BF2927729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465-CF4E-47AB-BEAB-52BE61E962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0D71-6FE2-401A-8CDD-0B2BF2927729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465-CF4E-47AB-BEAB-52BE61E962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0D71-6FE2-401A-8CDD-0B2BF2927729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465-CF4E-47AB-BEAB-52BE61E962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0D71-6FE2-401A-8CDD-0B2BF2927729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465-CF4E-47AB-BEAB-52BE61E962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0D71-6FE2-401A-8CDD-0B2BF2927729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465-CF4E-47AB-BEAB-52BE61E962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0D71-6FE2-401A-8CDD-0B2BF2927729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465-CF4E-47AB-BEAB-52BE61E962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0D71-6FE2-401A-8CDD-0B2BF2927729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465-CF4E-47AB-BEAB-52BE61E962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0D71-6FE2-401A-8CDD-0B2BF2927729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465-CF4E-47AB-BEAB-52BE61E962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0D71-6FE2-401A-8CDD-0B2BF2927729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465-CF4E-47AB-BEAB-52BE61E962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0D71-6FE2-401A-8CDD-0B2BF2927729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465-CF4E-47AB-BEAB-52BE61E962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60D71-6FE2-401A-8CDD-0B2BF2927729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9465-CF4E-47AB-BEAB-52BE61E962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3214686"/>
            <a:ext cx="70009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ДНЕМ ЗНАНИЙ!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http://gif-anim.narod.ru/Kolok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929066"/>
            <a:ext cx="2690838" cy="2690838"/>
          </a:xfrm>
          <a:prstGeom prst="rect">
            <a:avLst/>
          </a:prstGeom>
          <a:noFill/>
        </p:spPr>
      </p:pic>
      <p:pic>
        <p:nvPicPr>
          <p:cNvPr id="2054" name="Picture 6" descr="&amp;Scy;&amp;acy;&amp;jcy;&amp;tcy;-&amp;scy;&amp;pcy;&amp;ucy;&amp;tcy;&amp;ncy;&amp;icy;&amp;kcy; &amp;Gcy;&amp;Bcy;&amp;Ocy;&amp;Ucy; &amp;TScy;&amp;Ocy; 1601"/>
          <p:cNvPicPr>
            <a:picLocks noChangeAspect="1" noChangeArrowheads="1"/>
          </p:cNvPicPr>
          <p:nvPr/>
        </p:nvPicPr>
        <p:blipFill>
          <a:blip r:embed="rId3"/>
          <a:srcRect b="4220"/>
          <a:stretch>
            <a:fillRect/>
          </a:stretch>
        </p:blipFill>
        <p:spPr bwMode="auto">
          <a:xfrm>
            <a:off x="2428860" y="285728"/>
            <a:ext cx="4594638" cy="2989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&amp;CHcy;&amp;Tcy;&amp;IEcy;&amp;Ncy;&amp;Icy;&amp;IEcy;. &amp;Ncy;&amp;acy;&amp;zcy;&amp;ocy;&amp;vcy;&amp;icy; &amp;kcy;&amp;acy;&amp;kcy; &amp;mcy;&amp;ocy;&amp;zhcy;&amp;ncy;&amp;ocy; &amp;bcy;&amp;ocy;&amp;lcy;&amp;softcy;&amp;shcy;&amp;iecy;. - &amp;Scy;&amp;Acy;&amp;Jcy;&amp;Tcy; &amp;Scy;&amp;Ocy;&amp;Lcy;&amp;Ncy;&amp;IEcy;&amp;CHcy;&amp;Ncy;&amp;Ycy;&amp;Jcy;, &amp;ucy;&amp;chcy;&amp;icy;&amp;tcy;&amp;iecy;&amp;lcy;&amp;softcy; &amp;ncy;&amp;acy;&amp;chcy;&amp;acy;&amp;lcy;&amp;softcy;&amp;ncy;&amp;ycy;&amp;khcy; &amp;kcy;&amp;lcy;&amp;acy;&amp;scy;&amp;scy;&amp;ocy;&amp;vcy; &amp;Scy;&amp;iecy;&amp;lcy;&amp;iecy;&amp;zcy;&amp;ncy;&amp;iecy;&amp;vcy;&amp;acy; &amp;IEcy;&amp;lcy;&amp;iecy;&amp;ncy;&amp;acy; &amp;Vcy;&amp;acy;&amp;scy;&amp;icy;&amp;lcy;&amp;softcy;&amp;iecy;&amp;vcy;&amp;ncy;&amp;acy;, &amp;CHcy;&amp;Ocy;&amp;Ucy;&amp;Scy;&amp;Ocy;&amp;SHcy; &amp;Lcy;&amp;icy;&amp;chcy;&amp;ncy;&amp;ocy;&amp;scy;&amp;tcy;&amp;softcy;"/>
          <p:cNvPicPr>
            <a:picLocks noChangeAspect="1" noChangeArrowheads="1"/>
          </p:cNvPicPr>
          <p:nvPr/>
        </p:nvPicPr>
        <p:blipFill>
          <a:blip r:embed="rId2"/>
          <a:srcRect b="6961"/>
          <a:stretch>
            <a:fillRect/>
          </a:stretch>
        </p:blipFill>
        <p:spPr bwMode="auto">
          <a:xfrm>
            <a:off x="1500166" y="423659"/>
            <a:ext cx="6000792" cy="5513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7" descr="C:\Мои документы\Мои рисунки\rb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572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4" name="WordArt 36"/>
          <p:cNvSpPr>
            <a:spLocks noChangeArrowheads="1" noChangeShapeType="1" noTextEdit="1"/>
          </p:cNvSpPr>
          <p:nvPr/>
        </p:nvSpPr>
        <p:spPr bwMode="auto">
          <a:xfrm>
            <a:off x="914400" y="1981200"/>
            <a:ext cx="73152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CC"/>
                    </a:gs>
                    <a:gs pos="100000">
                      <a:schemeClr val="hlink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Гжель</a:t>
            </a:r>
          </a:p>
        </p:txBody>
      </p:sp>
      <p:sp>
        <p:nvSpPr>
          <p:cNvPr id="18436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Мои документы\Lana\Данилина\P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"/>
            <a:ext cx="8534400" cy="64039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</p:pic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1371600" y="533400"/>
            <a:ext cx="62579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Синие птицы по белому небу,</a:t>
            </a:r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</a:t>
            </a: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2057400" y="1219200"/>
            <a:ext cx="47434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Море цветов голубых</a:t>
            </a:r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,</a:t>
            </a: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1143000" y="1905000"/>
            <a:ext cx="6781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Кувшины и кружки- быль или небыль?</a:t>
            </a:r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1981200" y="2514600"/>
            <a:ext cx="4648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Изделия рук золотых</a:t>
            </a:r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.</a:t>
            </a:r>
          </a:p>
        </p:txBody>
      </p:sp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1281113" y="3090863"/>
            <a:ext cx="65817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Синяя сказка - глазам загляденье</a:t>
            </a:r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!</a:t>
            </a:r>
          </a:p>
        </p:txBody>
      </p:sp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1828800" y="3733800"/>
            <a:ext cx="5181600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Словно весною капель</a:t>
            </a:r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.</a:t>
            </a:r>
          </a:p>
        </p:txBody>
      </p:sp>
      <p:sp>
        <p:nvSpPr>
          <p:cNvPr id="3084" name="WordArt 12"/>
          <p:cNvSpPr>
            <a:spLocks noChangeArrowheads="1" noChangeShapeType="1" noTextEdit="1"/>
          </p:cNvSpPr>
          <p:nvPr/>
        </p:nvSpPr>
        <p:spPr bwMode="auto">
          <a:xfrm>
            <a:off x="914400" y="4343400"/>
            <a:ext cx="70770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Ласка, забота, тепло и творенье-</a:t>
            </a:r>
          </a:p>
        </p:txBody>
      </p:sp>
      <p:sp>
        <p:nvSpPr>
          <p:cNvPr id="3085" name="WordArt 13"/>
          <p:cNvSpPr>
            <a:spLocks noChangeArrowheads="1" noChangeShapeType="1" noTextEdit="1"/>
          </p:cNvSpPr>
          <p:nvPr/>
        </p:nvSpPr>
        <p:spPr bwMode="auto">
          <a:xfrm>
            <a:off x="1981200" y="5029200"/>
            <a:ext cx="50958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Русская, звонкая гжель</a:t>
            </a:r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857232"/>
            <a:ext cx="757242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/>
              </a:rPr>
              <a:t>Прочитать книги о гжельской росписи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071678"/>
            <a:ext cx="54642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/>
              </a:rPr>
              <a:t>Съездить на экскурсию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2928934"/>
            <a:ext cx="79962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/>
              </a:rPr>
              <a:t>Научиться красиво рисовать узоры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CC"/>
              </a:solidFill>
              <a:effectLst/>
            </a:endParaRPr>
          </a:p>
        </p:txBody>
      </p:sp>
      <p:pic>
        <p:nvPicPr>
          <p:cNvPr id="9" name="Picture 5" descr="C:\Мои документы\Мои рисунки\head1.jpg"/>
          <p:cNvPicPr>
            <a:picLocks noChangeAspect="1" noChangeArrowheads="1"/>
          </p:cNvPicPr>
          <p:nvPr/>
        </p:nvPicPr>
        <p:blipFill>
          <a:blip r:embed="rId2"/>
          <a:srcRect l="19492" r="20338" b="45410"/>
          <a:stretch>
            <a:fillRect/>
          </a:stretch>
        </p:blipFill>
        <p:spPr bwMode="auto">
          <a:xfrm>
            <a:off x="214282" y="4929198"/>
            <a:ext cx="8686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75016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3292339" cy="3786190"/>
          </a:xfrm>
          <a:prstGeom prst="rect">
            <a:avLst/>
          </a:prstGeom>
        </p:spPr>
      </p:pic>
      <p:pic>
        <p:nvPicPr>
          <p:cNvPr id="18436" name="Picture 4" descr="http://liubavyshka.ru/_ph/114/1/569128399.jp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428868"/>
            <a:ext cx="5241473" cy="371077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60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MariOlka</dc:creator>
  <cp:lastModifiedBy>MariOlka</cp:lastModifiedBy>
  <cp:revision>18</cp:revision>
  <dcterms:created xsi:type="dcterms:W3CDTF">2014-08-31T14:54:38Z</dcterms:created>
  <dcterms:modified xsi:type="dcterms:W3CDTF">2014-08-31T17:52:29Z</dcterms:modified>
</cp:coreProperties>
</file>