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Безударные гласные в корне слова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Сосна, вода, дела, трава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Сосны, воды, травы, дело</a:t>
            </a:r>
          </a:p>
          <a:p>
            <a:r>
              <a:rPr lang="ru-RU" sz="2800" dirty="0" smtClean="0"/>
              <a:t>Морской- море</a:t>
            </a:r>
          </a:p>
          <a:p>
            <a:r>
              <a:rPr lang="ru-RU" sz="2800" dirty="0" smtClean="0"/>
              <a:t>Холмы- холм</a:t>
            </a:r>
          </a:p>
          <a:p>
            <a:r>
              <a:rPr lang="ru-RU" sz="2800" dirty="0" smtClean="0"/>
              <a:t>Следы-след</a:t>
            </a:r>
          </a:p>
          <a:p>
            <a:r>
              <a:rPr lang="ru-RU" sz="2800" dirty="0" err="1" smtClean="0"/>
              <a:t>Лесной-лес</a:t>
            </a:r>
            <a:endParaRPr lang="ru-RU" sz="2800" dirty="0" smtClean="0"/>
          </a:p>
          <a:p>
            <a:r>
              <a:rPr lang="ru-RU" sz="2800" dirty="0" smtClean="0"/>
              <a:t>Полевой-поле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О У И Е Ё Ю Э Ы Я </a:t>
            </a:r>
            <a:endParaRPr lang="ru-RU" dirty="0"/>
          </a:p>
        </p:txBody>
      </p:sp>
      <p:pic>
        <p:nvPicPr>
          <p:cNvPr id="5" name="Picture 2" descr="http://im0-tub-ru.yandex.net/i?id=2c7c47931862bbbdf89907e676a140de-108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214554"/>
            <a:ext cx="3929090" cy="3500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Полянка слов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Гора</a:t>
            </a:r>
          </a:p>
          <a:p>
            <a:r>
              <a:rPr lang="ru-RU" dirty="0" smtClean="0"/>
              <a:t>Цветок</a:t>
            </a:r>
          </a:p>
          <a:p>
            <a:r>
              <a:rPr lang="ru-RU" dirty="0" smtClean="0"/>
              <a:t>Грибы</a:t>
            </a:r>
          </a:p>
          <a:p>
            <a:r>
              <a:rPr lang="ru-RU" dirty="0" smtClean="0"/>
              <a:t>Мячи</a:t>
            </a:r>
          </a:p>
          <a:p>
            <a:r>
              <a:rPr lang="ru-RU" dirty="0" smtClean="0"/>
              <a:t>Коза</a:t>
            </a:r>
          </a:p>
          <a:p>
            <a:r>
              <a:rPr lang="ru-RU" dirty="0" smtClean="0"/>
              <a:t>Сова</a:t>
            </a:r>
          </a:p>
          <a:p>
            <a:r>
              <a:rPr lang="ru-RU" dirty="0" smtClean="0"/>
              <a:t>нора</a:t>
            </a:r>
            <a:endParaRPr lang="ru-RU" dirty="0"/>
          </a:p>
        </p:txBody>
      </p:sp>
      <p:pic>
        <p:nvPicPr>
          <p:cNvPr id="16386" name="Picture 2" descr="C:\Users\Sky\Downloads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85728"/>
            <a:ext cx="4000513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Скалолазы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Гр…за</a:t>
            </a:r>
          </a:p>
          <a:p>
            <a:r>
              <a:rPr lang="ru-RU" dirty="0" err="1" smtClean="0"/>
              <a:t>Кр</a:t>
            </a:r>
            <a:r>
              <a:rPr lang="ru-RU" dirty="0" smtClean="0"/>
              <a:t>…ты</a:t>
            </a:r>
          </a:p>
          <a:p>
            <a:r>
              <a:rPr lang="ru-RU" dirty="0" smtClean="0"/>
              <a:t>Тр…</a:t>
            </a:r>
            <a:r>
              <a:rPr lang="ru-RU" dirty="0" err="1" smtClean="0"/>
              <a:t>винка</a:t>
            </a:r>
            <a:endParaRPr lang="ru-RU" dirty="0" smtClean="0"/>
          </a:p>
          <a:p>
            <a:r>
              <a:rPr lang="ru-RU" dirty="0" smtClean="0"/>
              <a:t>В…</a:t>
            </a:r>
            <a:r>
              <a:rPr lang="ru-RU" dirty="0" err="1" smtClean="0"/>
              <a:t>ршина</a:t>
            </a:r>
            <a:endParaRPr lang="ru-RU" dirty="0" smtClean="0"/>
          </a:p>
          <a:p>
            <a:r>
              <a:rPr lang="ru-RU" dirty="0" smtClean="0"/>
              <a:t>Т…шина</a:t>
            </a:r>
          </a:p>
          <a:p>
            <a:r>
              <a:rPr lang="ru-RU" dirty="0" smtClean="0"/>
              <a:t>Гн…</a:t>
            </a:r>
            <a:r>
              <a:rPr lang="ru-RU" dirty="0" err="1" smtClean="0"/>
              <a:t>здо</a:t>
            </a:r>
            <a:endParaRPr lang="ru-RU" dirty="0" smtClean="0"/>
          </a:p>
          <a:p>
            <a:r>
              <a:rPr lang="ru-RU" dirty="0" smtClean="0"/>
              <a:t>Ст…на</a:t>
            </a:r>
            <a:endParaRPr lang="ru-RU" dirty="0"/>
          </a:p>
        </p:txBody>
      </p:sp>
      <p:pic>
        <p:nvPicPr>
          <p:cNvPr id="17410" name="Picture 2" descr="C:\Users\Sky\Downloads\dc2c5227e6d1f4547d476c189df037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357166"/>
            <a:ext cx="4037019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Озеро гласных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</a:t>
            </a:r>
            <a:r>
              <a:rPr lang="ru-RU" u="sng" dirty="0" smtClean="0"/>
              <a:t>е</a:t>
            </a:r>
            <a:r>
              <a:rPr lang="ru-RU" dirty="0" smtClean="0"/>
              <a:t>мля</a:t>
            </a:r>
          </a:p>
          <a:p>
            <a:r>
              <a:rPr lang="ru-RU" dirty="0" smtClean="0"/>
              <a:t>Р</a:t>
            </a:r>
            <a:r>
              <a:rPr lang="ru-RU" u="sng" dirty="0" smtClean="0"/>
              <a:t>е</a:t>
            </a:r>
            <a:r>
              <a:rPr lang="ru-RU" dirty="0" smtClean="0"/>
              <a:t>ка</a:t>
            </a:r>
          </a:p>
          <a:p>
            <a:r>
              <a:rPr lang="ru-RU" dirty="0" smtClean="0"/>
              <a:t>В</a:t>
            </a:r>
            <a:r>
              <a:rPr lang="ru-RU" u="sng" dirty="0" smtClean="0"/>
              <a:t>о</a:t>
            </a:r>
            <a:r>
              <a:rPr lang="ru-RU" dirty="0" smtClean="0"/>
              <a:t>лна</a:t>
            </a:r>
          </a:p>
          <a:p>
            <a:r>
              <a:rPr lang="ru-RU" dirty="0" smtClean="0"/>
              <a:t>Р</a:t>
            </a:r>
            <a:r>
              <a:rPr lang="ru-RU" u="sng" dirty="0" smtClean="0"/>
              <a:t>о</a:t>
            </a:r>
            <a:r>
              <a:rPr lang="ru-RU" dirty="0" smtClean="0"/>
              <a:t>са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Дремучий лес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Диревья</a:t>
            </a:r>
            <a:endParaRPr lang="ru-RU" dirty="0" smtClean="0"/>
          </a:p>
          <a:p>
            <a:r>
              <a:rPr lang="ru-RU" dirty="0" err="1" smtClean="0"/>
              <a:t>Пещат</a:t>
            </a:r>
            <a:endParaRPr lang="ru-RU" dirty="0" smtClean="0"/>
          </a:p>
          <a:p>
            <a:r>
              <a:rPr lang="ru-RU" dirty="0" err="1" smtClean="0"/>
              <a:t>Грочи</a:t>
            </a:r>
            <a:endParaRPr lang="ru-RU" dirty="0" smtClean="0"/>
          </a:p>
          <a:p>
            <a:r>
              <a:rPr lang="ru-RU" dirty="0" smtClean="0"/>
              <a:t>Змия</a:t>
            </a:r>
          </a:p>
          <a:p>
            <a:r>
              <a:rPr lang="ru-RU" dirty="0" err="1" smtClean="0"/>
              <a:t>Граза</a:t>
            </a:r>
            <a:endParaRPr lang="ru-RU" dirty="0" smtClean="0"/>
          </a:p>
          <a:p>
            <a:r>
              <a:rPr lang="ru-RU" dirty="0" err="1" smtClean="0"/>
              <a:t>Дажди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Замок волшебника Ударения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Тр…пинка в…дёт к замку.</a:t>
            </a:r>
          </a:p>
          <a:p>
            <a:r>
              <a:rPr lang="ru-RU" dirty="0" smtClean="0"/>
              <a:t>На д…</a:t>
            </a:r>
            <a:r>
              <a:rPr lang="ru-RU" dirty="0" err="1" smtClean="0"/>
              <a:t>ревьях</a:t>
            </a:r>
            <a:r>
              <a:rPr lang="ru-RU" dirty="0" smtClean="0"/>
              <a:t> среди л…</a:t>
            </a:r>
            <a:r>
              <a:rPr lang="ru-RU" dirty="0" err="1" smtClean="0"/>
              <a:t>ствы</a:t>
            </a:r>
            <a:r>
              <a:rPr lang="ru-RU" dirty="0" smtClean="0"/>
              <a:t>  ж…</a:t>
            </a:r>
            <a:r>
              <a:rPr lang="ru-RU" dirty="0" err="1" smtClean="0"/>
              <a:t>вёт</a:t>
            </a:r>
            <a:r>
              <a:rPr lang="ru-RU" dirty="0" smtClean="0"/>
              <a:t> птица.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82</Words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Безударные гласные в корне слова</vt:lpstr>
      <vt:lpstr>Сосна, вода, дела, трава</vt:lpstr>
      <vt:lpstr>А О У И Е Ё Ю Э Ы Я </vt:lpstr>
      <vt:lpstr>Полянка слов</vt:lpstr>
      <vt:lpstr>Скалолазы</vt:lpstr>
      <vt:lpstr>Озеро гласных</vt:lpstr>
      <vt:lpstr>Дремучий лес</vt:lpstr>
      <vt:lpstr>Замок волшебника Ударения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Безударные гласные в корне слова</dc:title>
  <dc:creator>Sky</dc:creator>
  <cp:lastModifiedBy>Sky</cp:lastModifiedBy>
  <cp:revision>4</cp:revision>
  <dcterms:created xsi:type="dcterms:W3CDTF">2015-02-09T14:23:00Z</dcterms:created>
  <dcterms:modified xsi:type="dcterms:W3CDTF">2015-02-10T16:49:22Z</dcterms:modified>
</cp:coreProperties>
</file>