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9/24/2009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2879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6" name="Рисунок 45" descr="C:\Documents and Settings\Admin\Local Settings\Temporary Internet Files\Content.MSO\F95FED8D.jpg"/>
          <p:cNvPicPr/>
          <p:nvPr/>
        </p:nvPicPr>
        <p:blipFill>
          <a:blip r:embed="rId2" cstate="print">
            <a:lum bright="-20000" contrast="60000"/>
          </a:blip>
          <a:srcRect l="43499" t="41841" r="7384" b="44290"/>
          <a:stretch>
            <a:fillRect/>
          </a:stretch>
        </p:blipFill>
        <p:spPr bwMode="auto">
          <a:xfrm>
            <a:off x="5786446" y="1643050"/>
            <a:ext cx="2914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У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Б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Ш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П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6" name="Рисунок 45" descr="C:\Documents and Settings\Admin\Local Settings\Temporary Internet Files\Content.MSO\F95FED8D.jpg"/>
          <p:cNvPicPr/>
          <p:nvPr/>
        </p:nvPicPr>
        <p:blipFill>
          <a:blip r:embed="rId2">
            <a:lum bright="-20000" contrast="60000"/>
          </a:blip>
          <a:srcRect l="13483" t="24592" r="45265" b="68065"/>
          <a:stretch>
            <a:fillRect/>
          </a:stretch>
        </p:blipFill>
        <p:spPr bwMode="auto">
          <a:xfrm rot="5400000">
            <a:off x="5214958" y="2857480"/>
            <a:ext cx="400049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C:\Documents and Settings\Admin\Local Settings\Temporary Internet Files\Content.MSO\F95FED8D.jpg"/>
          <p:cNvPicPr/>
          <p:nvPr/>
        </p:nvPicPr>
        <p:blipFill>
          <a:blip r:embed="rId2">
            <a:lum bright="-20000" contrast="60000"/>
          </a:blip>
          <a:srcRect l="13483" t="24592" r="45265" b="68065"/>
          <a:stretch>
            <a:fillRect/>
          </a:stretch>
        </p:blipFill>
        <p:spPr bwMode="auto">
          <a:xfrm rot="5400000">
            <a:off x="5367358" y="3009880"/>
            <a:ext cx="400049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У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Б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Ш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П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С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6" name="Рисунок 45" descr="C:\Documents and Settings\Admin\Local Settings\Temporary Internet Files\Content.MSO\F95FED8D.jpg"/>
          <p:cNvPicPr/>
          <p:nvPr/>
        </p:nvPicPr>
        <p:blipFill>
          <a:blip r:embed="rId2">
            <a:lum bright="-20000" contrast="60000"/>
          </a:blip>
          <a:srcRect l="13483" t="24592" r="45265" b="68065"/>
          <a:stretch>
            <a:fillRect/>
          </a:stretch>
        </p:blipFill>
        <p:spPr bwMode="auto">
          <a:xfrm rot="5400000">
            <a:off x="5214958" y="2857480"/>
            <a:ext cx="400049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C:\Documents and Settings\Admin\Local Settings\Temporary Internet Files\Content.MSO\F95FED8D.jpg"/>
          <p:cNvPicPr/>
          <p:nvPr/>
        </p:nvPicPr>
        <p:blipFill>
          <a:blip r:embed="rId2">
            <a:lum bright="-20000" contrast="60000"/>
          </a:blip>
          <a:srcRect l="13483" t="24592" r="45265" b="68065"/>
          <a:stretch>
            <a:fillRect/>
          </a:stretch>
        </p:blipFill>
        <p:spPr bwMode="auto">
          <a:xfrm rot="5400000">
            <a:off x="5367358" y="3009880"/>
            <a:ext cx="400049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У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Б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Ш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П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С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50" name="Picture 2" descr="E001644E"/>
          <p:cNvPicPr>
            <a:picLocks noChangeAspect="1" noChangeArrowheads="1"/>
          </p:cNvPicPr>
          <p:nvPr/>
        </p:nvPicPr>
        <p:blipFill>
          <a:blip r:embed="rId2" cstate="print">
            <a:lum bright="-20000" contrast="60000"/>
          </a:blip>
          <a:srcRect l="14125" t="47153" r="46710" b="37535"/>
          <a:stretch>
            <a:fillRect/>
          </a:stretch>
        </p:blipFill>
        <p:spPr bwMode="auto">
          <a:xfrm rot="16200000">
            <a:off x="5857884" y="2285992"/>
            <a:ext cx="2324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У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Б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Ш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П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С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Щ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50" name="Picture 2" descr="E001644E"/>
          <p:cNvPicPr>
            <a:picLocks noChangeAspect="1" noChangeArrowheads="1"/>
          </p:cNvPicPr>
          <p:nvPr/>
        </p:nvPicPr>
        <p:blipFill>
          <a:blip r:embed="rId2" cstate="print">
            <a:lum bright="-20000" contrast="60000"/>
          </a:blip>
          <a:srcRect l="14125" t="47153" r="46710" b="37535"/>
          <a:stretch>
            <a:fillRect/>
          </a:stretch>
        </p:blipFill>
        <p:spPr bwMode="auto">
          <a:xfrm rot="16200000">
            <a:off x="5857884" y="2285992"/>
            <a:ext cx="2324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У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Б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Ш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П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С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Щ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6" name="Рисунок 45" descr="C:\Documents and Settings\Admin\Local Settings\Temporary Internet Files\Content.MSO\F95FED8D.jpg"/>
          <p:cNvPicPr/>
          <p:nvPr/>
        </p:nvPicPr>
        <p:blipFill>
          <a:blip r:embed="rId2" cstate="print">
            <a:lum bright="-20000" contrast="60000"/>
          </a:blip>
          <a:srcRect l="43499" t="41841" r="7384" b="44290"/>
          <a:stretch>
            <a:fillRect/>
          </a:stretch>
        </p:blipFill>
        <p:spPr bwMode="auto">
          <a:xfrm>
            <a:off x="5786446" y="1643050"/>
            <a:ext cx="2914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86050" y="385762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92879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4678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00166" y="385762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928794" y="385762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357422" y="385762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6612895A"/>
          <p:cNvPicPr>
            <a:picLocks noChangeAspect="1" noChangeArrowheads="1"/>
          </p:cNvPicPr>
          <p:nvPr/>
        </p:nvPicPr>
        <p:blipFill>
          <a:blip r:embed="rId2">
            <a:lum bright="-20000" contrast="60000"/>
          </a:blip>
          <a:srcRect l="14445" t="9325" b="26491"/>
          <a:stretch>
            <a:fillRect/>
          </a:stretch>
        </p:blipFill>
        <p:spPr bwMode="auto">
          <a:xfrm flipH="1" flipV="1">
            <a:off x="0" y="-4"/>
            <a:ext cx="9144000" cy="68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72198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393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72462" y="0"/>
            <a:ext cx="571504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85723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72066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43768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00694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72132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643834" y="128586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72198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72264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72330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572132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572264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572396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143900" y="164305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072462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072198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72264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00562" y="214311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flipV="1">
            <a:off x="5000628" y="2143116"/>
            <a:ext cx="500066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00694" y="2214554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572132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72066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072066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572132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572000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6612895A"/>
          <p:cNvPicPr>
            <a:picLocks noChangeAspect="1" noChangeArrowheads="1"/>
          </p:cNvPicPr>
          <p:nvPr/>
        </p:nvPicPr>
        <p:blipFill>
          <a:blip r:embed="rId2">
            <a:lum bright="-20000" contrast="60000"/>
          </a:blip>
          <a:srcRect l="14445" t="9325" b="26491"/>
          <a:stretch>
            <a:fillRect/>
          </a:stretch>
        </p:blipFill>
        <p:spPr bwMode="auto">
          <a:xfrm flipH="1" flipV="1">
            <a:off x="0" y="-4"/>
            <a:ext cx="9144000" cy="68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72198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393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Ы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72462" y="0"/>
            <a:ext cx="571504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Ц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85723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72066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43768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00694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72132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643834" y="128586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72198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72264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72330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572132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572264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572396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143900" y="164305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072462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072198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72264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00562" y="214311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flipV="1">
            <a:off x="5000628" y="2143116"/>
            <a:ext cx="500066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00694" y="2214554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572132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72066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072066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572132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572000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6612895A"/>
          <p:cNvPicPr>
            <a:picLocks noChangeAspect="1" noChangeArrowheads="1"/>
          </p:cNvPicPr>
          <p:nvPr/>
        </p:nvPicPr>
        <p:blipFill>
          <a:blip r:embed="rId2">
            <a:lum bright="-20000" contrast="60000"/>
          </a:blip>
          <a:srcRect l="14445" t="9325" b="26491"/>
          <a:stretch>
            <a:fillRect/>
          </a:stretch>
        </p:blipFill>
        <p:spPr bwMode="auto">
          <a:xfrm flipH="1" flipV="1">
            <a:off x="0" y="-4"/>
            <a:ext cx="9144000" cy="68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72198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393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Ы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72462" y="0"/>
            <a:ext cx="571504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Ц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М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85723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2066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43768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00694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72132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643834" y="128586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72198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72264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72330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572132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572264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572396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143900" y="164305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072462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072198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72264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00562" y="214311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flipV="1">
            <a:off x="5000628" y="2143116"/>
            <a:ext cx="500066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00694" y="2214554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572132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72066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072066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572132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572000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6612895A"/>
          <p:cNvPicPr>
            <a:picLocks noChangeAspect="1" noChangeArrowheads="1"/>
          </p:cNvPicPr>
          <p:nvPr/>
        </p:nvPicPr>
        <p:blipFill>
          <a:blip r:embed="rId2">
            <a:lum bright="-20000" contrast="60000"/>
          </a:blip>
          <a:srcRect l="14445" t="9325" b="26491"/>
          <a:stretch>
            <a:fillRect/>
          </a:stretch>
        </p:blipFill>
        <p:spPr bwMode="auto">
          <a:xfrm flipH="1" flipV="1">
            <a:off x="0" y="-4"/>
            <a:ext cx="9144000" cy="68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72198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393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Ы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72462" y="0"/>
            <a:ext cx="571504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Ц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М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85723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2066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43768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00694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72132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Щ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43834" y="128586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72198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72264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72330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572132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572264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572396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143900" y="164305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072462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072198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72264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00562" y="214311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flipV="1">
            <a:off x="5000628" y="2143116"/>
            <a:ext cx="500066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00694" y="2214554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572132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72066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072066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572132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572000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2879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6" name="Рисунок 45" descr="C:\Documents and Settings\Admin\Local Settings\Temporary Internet Files\Content.MSO\F95FED8D.jpg"/>
          <p:cNvPicPr/>
          <p:nvPr/>
        </p:nvPicPr>
        <p:blipFill>
          <a:blip r:embed="rId2" cstate="print">
            <a:lum bright="-20000" contrast="60000"/>
          </a:blip>
          <a:srcRect l="43499" t="41841" r="7384" b="44290"/>
          <a:stretch>
            <a:fillRect/>
          </a:stretch>
        </p:blipFill>
        <p:spPr bwMode="auto">
          <a:xfrm>
            <a:off x="5786446" y="1643050"/>
            <a:ext cx="2914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C:\Documents and Settings\Admin\Local Settings\Temporary Internet Files\Content.MSO\F95FED8D.jpg"/>
          <p:cNvPicPr/>
          <p:nvPr/>
        </p:nvPicPr>
        <p:blipFill>
          <a:blip r:embed="rId3">
            <a:lum bright="-20000" contrast="60000"/>
          </a:blip>
          <a:srcRect l="54735" t="66899" r="7384" b="17833"/>
          <a:stretch>
            <a:fillRect/>
          </a:stretch>
        </p:blipFill>
        <p:spPr bwMode="auto">
          <a:xfrm flipV="1">
            <a:off x="5214942" y="1571612"/>
            <a:ext cx="3500462" cy="203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6612895A"/>
          <p:cNvPicPr>
            <a:picLocks noChangeAspect="1" noChangeArrowheads="1"/>
          </p:cNvPicPr>
          <p:nvPr/>
        </p:nvPicPr>
        <p:blipFill>
          <a:blip r:embed="rId2">
            <a:lum bright="-20000" contrast="60000"/>
          </a:blip>
          <a:srcRect l="14445" t="9325" b="26491"/>
          <a:stretch>
            <a:fillRect/>
          </a:stretch>
        </p:blipFill>
        <p:spPr bwMode="auto">
          <a:xfrm flipH="1" flipV="1">
            <a:off x="0" y="-4"/>
            <a:ext cx="9144000" cy="68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72198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393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Ы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72462" y="0"/>
            <a:ext cx="571504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Ц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М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85723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2066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43768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00694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72132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Щ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43834" y="128586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72198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72264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Ь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72330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72132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Д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72264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572396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143900" y="164305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072462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072198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72264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00562" y="214311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flipV="1">
            <a:off x="5000628" y="2143116"/>
            <a:ext cx="500066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00694" y="2214554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572132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72066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072066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572132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572000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6612895A"/>
          <p:cNvPicPr>
            <a:picLocks noChangeAspect="1" noChangeArrowheads="1"/>
          </p:cNvPicPr>
          <p:nvPr/>
        </p:nvPicPr>
        <p:blipFill>
          <a:blip r:embed="rId2">
            <a:lum bright="-20000" contrast="60000"/>
          </a:blip>
          <a:srcRect l="14445" t="9325" b="26491"/>
          <a:stretch>
            <a:fillRect/>
          </a:stretch>
        </p:blipFill>
        <p:spPr bwMode="auto">
          <a:xfrm flipH="1" flipV="1">
            <a:off x="0" y="-4"/>
            <a:ext cx="9144000" cy="68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72198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393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Ы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72462" y="0"/>
            <a:ext cx="571504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Ц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М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85723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2066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43768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00694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72132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Щ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43834" y="128586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72198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72264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Ь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72330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72132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Д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72264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П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72396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43900" y="164305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072462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72198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72264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00562" y="214311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flipV="1">
            <a:off x="5000628" y="2143116"/>
            <a:ext cx="500066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00694" y="2214554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572132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72066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072066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572132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572000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6612895A"/>
          <p:cNvPicPr>
            <a:picLocks noChangeAspect="1" noChangeArrowheads="1"/>
          </p:cNvPicPr>
          <p:nvPr/>
        </p:nvPicPr>
        <p:blipFill>
          <a:blip r:embed="rId2">
            <a:lum bright="-20000" contrast="60000"/>
          </a:blip>
          <a:srcRect l="14445" t="9325" b="26491"/>
          <a:stretch>
            <a:fillRect/>
          </a:stretch>
        </p:blipFill>
        <p:spPr bwMode="auto">
          <a:xfrm flipH="1" flipV="1">
            <a:off x="0" y="-4"/>
            <a:ext cx="9144000" cy="68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72198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393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Ы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72462" y="0"/>
            <a:ext cx="571504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Ц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М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85723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2066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43768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00694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72132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Щ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43834" y="128586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72198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72264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Ь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72330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72132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Д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72264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П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72396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43900" y="164305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072462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72198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72264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00562" y="214311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flipV="1">
            <a:off x="5000628" y="2143116"/>
            <a:ext cx="500066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00694" y="2214554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572132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С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72066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72066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572132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572000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6612895A"/>
          <p:cNvPicPr>
            <a:picLocks noChangeAspect="1" noChangeArrowheads="1"/>
          </p:cNvPicPr>
          <p:nvPr/>
        </p:nvPicPr>
        <p:blipFill>
          <a:blip r:embed="rId2">
            <a:lum bright="-20000" contrast="60000"/>
          </a:blip>
          <a:srcRect l="14445" t="9325" b="26491"/>
          <a:stretch>
            <a:fillRect/>
          </a:stretch>
        </p:blipFill>
        <p:spPr bwMode="auto">
          <a:xfrm flipH="1" flipV="1">
            <a:off x="0" y="-4"/>
            <a:ext cx="9144000" cy="68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72198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3934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Ы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72462" y="0"/>
            <a:ext cx="571504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Ц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М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85723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2066" y="357166"/>
            <a:ext cx="500066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2860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43768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00694" y="107154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72132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Щ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1285860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43834" y="128586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72198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72264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Ь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72330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72132" y="1714488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Д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72264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П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72396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43900" y="1643050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072462" y="2143116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72198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72264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00562" y="2143116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flipV="1">
            <a:off x="5000628" y="2143116"/>
            <a:ext cx="500066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00694" y="2214554"/>
            <a:ext cx="500066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572132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С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72066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Е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72066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Г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572132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572000" y="2571744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000372"/>
            <a:ext cx="500066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У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Б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2879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6" name="Рисунок 45" descr="C:\Documents and Settings\Admin\Local Settings\Temporary Internet Files\Content.MSO\F95FED8D.jpg"/>
          <p:cNvPicPr/>
          <p:nvPr/>
        </p:nvPicPr>
        <p:blipFill>
          <a:blip r:embed="rId2" cstate="print">
            <a:lum bright="-20000" contrast="60000"/>
          </a:blip>
          <a:srcRect l="43499" t="41841" r="7384" b="44290"/>
          <a:stretch>
            <a:fillRect/>
          </a:stretch>
        </p:blipFill>
        <p:spPr bwMode="auto">
          <a:xfrm>
            <a:off x="5786446" y="1643050"/>
            <a:ext cx="2914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C:\Documents and Settings\Admin\Local Settings\Temporary Internet Files\Content.MSO\F95FED8D.jpg"/>
          <p:cNvPicPr/>
          <p:nvPr/>
        </p:nvPicPr>
        <p:blipFill>
          <a:blip r:embed="rId3">
            <a:lum bright="-20000" contrast="60000"/>
          </a:blip>
          <a:srcRect l="54735" t="66899" r="7384" b="17833"/>
          <a:stretch>
            <a:fillRect/>
          </a:stretch>
        </p:blipFill>
        <p:spPr bwMode="auto">
          <a:xfrm flipV="1">
            <a:off x="5214942" y="1571612"/>
            <a:ext cx="3500462" cy="203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У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Б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2879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6" name="Рисунок 45" descr="C:\Documents and Settings\Admin\Local Settings\Temporary Internet Files\Content.MSO\F95FED8D.jpg"/>
          <p:cNvPicPr/>
          <p:nvPr/>
        </p:nvPicPr>
        <p:blipFill>
          <a:blip r:embed="rId2" cstate="print">
            <a:lum bright="-20000" contrast="60000"/>
          </a:blip>
          <a:srcRect l="13483" t="37645" r="42055" b="53381"/>
          <a:stretch>
            <a:fillRect/>
          </a:stretch>
        </p:blipFill>
        <p:spPr bwMode="auto">
          <a:xfrm rot="16200000">
            <a:off x="5691202" y="2595550"/>
            <a:ext cx="2638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У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Б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Ш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2879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6" name="Рисунок 45" descr="C:\Documents and Settings\Admin\Local Settings\Temporary Internet Files\Content.MSO\F95FED8D.jpg"/>
          <p:cNvPicPr/>
          <p:nvPr/>
        </p:nvPicPr>
        <p:blipFill>
          <a:blip r:embed="rId2" cstate="print">
            <a:lum bright="-20000" contrast="60000"/>
          </a:blip>
          <a:srcRect l="13483" t="37645" r="42055" b="53381"/>
          <a:stretch>
            <a:fillRect/>
          </a:stretch>
        </p:blipFill>
        <p:spPr bwMode="auto">
          <a:xfrm rot="16200000">
            <a:off x="5691202" y="2595550"/>
            <a:ext cx="2638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У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Б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Ш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2879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5" name="Рисунок 44" descr="C:\Documents and Settings\Admin\Local Settings\Temporary Internet Files\Content.MSO\F95FED8D.jpg"/>
          <p:cNvPicPr/>
          <p:nvPr/>
        </p:nvPicPr>
        <p:blipFill>
          <a:blip r:embed="rId2" cstate="print">
            <a:lum bright="-20000" contrast="60000"/>
          </a:blip>
          <a:srcRect l="51364" t="57575" r="7384" b="31586"/>
          <a:stretch>
            <a:fillRect/>
          </a:stretch>
        </p:blipFill>
        <p:spPr bwMode="auto">
          <a:xfrm rot="17286536">
            <a:off x="5429256" y="1928802"/>
            <a:ext cx="24479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У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Б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Ш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2879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5" name="Рисунок 44" descr="C:\Documents and Settings\Admin\Local Settings\Temporary Internet Files\Content.MSO\F95FED8D.jpg"/>
          <p:cNvPicPr/>
          <p:nvPr/>
        </p:nvPicPr>
        <p:blipFill>
          <a:blip r:embed="rId2" cstate="print">
            <a:lum bright="-20000" contrast="60000"/>
          </a:blip>
          <a:srcRect l="51364" t="57575" r="7384" b="31586"/>
          <a:stretch>
            <a:fillRect/>
          </a:stretch>
        </p:blipFill>
        <p:spPr bwMode="auto">
          <a:xfrm rot="17286536">
            <a:off x="5429256" y="1928802"/>
            <a:ext cx="24479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У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Б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Ш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5" name="Рисунок 44" descr="C:\Documents and Settings\Admin\Local Settings\Temporary Internet Files\Content.MSO\F95FED8D.jpg"/>
          <p:cNvPicPr/>
          <p:nvPr/>
        </p:nvPicPr>
        <p:blipFill>
          <a:blip r:embed="rId2">
            <a:lum bright="-20000" contrast="60000"/>
          </a:blip>
          <a:srcRect l="47993" t="14568" r="7384" b="74709"/>
          <a:stretch>
            <a:fillRect/>
          </a:stretch>
        </p:blipFill>
        <p:spPr bwMode="auto">
          <a:xfrm rot="5400000">
            <a:off x="5072066" y="2714620"/>
            <a:ext cx="364333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07157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ИНСТРУМЕНТЫ-ПОМОЩНИКИ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Р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У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Б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35729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35729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1448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И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171448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Ш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Н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207167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7167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Ж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Т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П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42886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242886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278605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43306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314324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14324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3500438"/>
            <a:ext cx="428628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3500438"/>
            <a:ext cx="428628" cy="3571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5" name="Рисунок 44" descr="C:\Documents and Settings\Admin\Local Settings\Temporary Internet Files\Content.MSO\F95FED8D.jpg"/>
          <p:cNvPicPr/>
          <p:nvPr/>
        </p:nvPicPr>
        <p:blipFill>
          <a:blip r:embed="rId2">
            <a:lum bright="-20000" contrast="60000"/>
          </a:blip>
          <a:srcRect l="47993" t="14568" r="7384" b="74709"/>
          <a:stretch>
            <a:fillRect/>
          </a:stretch>
        </p:blipFill>
        <p:spPr bwMode="auto">
          <a:xfrm rot="5400000">
            <a:off x="5072066" y="2714620"/>
            <a:ext cx="364333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</TotalTime>
  <Words>498</Words>
  <Application>Microsoft Office PowerPoint</Application>
  <PresentationFormat>Экран (4:3)</PresentationFormat>
  <Paragraphs>498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ИНСТРУМЕНТЫ-ПОМОЩНИКИ</vt:lpstr>
      <vt:lpstr>ИНСТРУМЕНТЫ-ПОМОЩНИКИ</vt:lpstr>
      <vt:lpstr>ИНСТРУМЕНТЫ-ПОМОЩНИКИ</vt:lpstr>
      <vt:lpstr>ИНСТРУМЕНТЫ-ПОМОЩНИКИ</vt:lpstr>
      <vt:lpstr>ИНСТРУМЕНТЫ-ПОМОЩНИКИ</vt:lpstr>
      <vt:lpstr>ИНСТРУМЕНТЫ-ПОМОЩНИКИ</vt:lpstr>
      <vt:lpstr>ИНСТРУМЕНТЫ-ПОМОЩНИКИ</vt:lpstr>
      <vt:lpstr>ИНСТРУМЕНТЫ-ПОМОЩНИКИ</vt:lpstr>
      <vt:lpstr>ИНСТРУМЕНТЫ-ПОМОЩНИКИ</vt:lpstr>
      <vt:lpstr>ИНСТРУМЕНТЫ-ПОМОЩНИКИ</vt:lpstr>
      <vt:lpstr>ИНСТРУМЕНТЫ-ПОМОЩНИКИ</vt:lpstr>
      <vt:lpstr>ИНСТРУМЕНТЫ-ПОМОЩНИКИ</vt:lpstr>
      <vt:lpstr>ИНСТРУМЕНТЫ-ПОМОЩНИКИ</vt:lpstr>
      <vt:lpstr>ИНСТРУМЕНТЫ-ПОМОЩНИКИ</vt:lpstr>
      <vt:lpstr>ИНСТРУМЕНТЫ-ПОМОЩНИКИ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ИНСТРУМЕНТЫ-ПОМОЩНИКИ</dc:title>
  <dc:creator>Admin</dc:creator>
  <cp:lastModifiedBy>Admin</cp:lastModifiedBy>
  <cp:revision>11</cp:revision>
  <dcterms:created xsi:type="dcterms:W3CDTF">2009-09-24T18:25:19Z</dcterms:created>
  <dcterms:modified xsi:type="dcterms:W3CDTF">2009-09-24T20:07:07Z</dcterms:modified>
</cp:coreProperties>
</file>