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57" r:id="rId4"/>
    <p:sldId id="259" r:id="rId5"/>
    <p:sldId id="261" r:id="rId6"/>
    <p:sldId id="272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03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66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6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7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07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81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25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7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75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14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87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34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484784"/>
            <a:ext cx="8964488" cy="27363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perspectiveContrastingRigh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4221088"/>
            <a:ext cx="56860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-класс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90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619672" y="1340768"/>
            <a:ext cx="5624401" cy="50801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40466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Завязываем  нитки (пряжу) пропуская несколько зубчиков.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0661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1907704" y="1556792"/>
            <a:ext cx="5497836" cy="50079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404664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Начинаем обматывать спускаясь по одному зубчику.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8207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35696" y="1551948"/>
            <a:ext cx="5495270" cy="49907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476672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Продолжаем обматывать, в серединку можем вставить  картинку или рисунок.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5307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07704" y="1268760"/>
            <a:ext cx="5311217" cy="50536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 итоге получаем такую работу.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327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Вот и закончили. Осталось собрать инструменты, убрать рабочее место и любоваться своим произведением.</a:t>
            </a:r>
            <a:endParaRPr lang="ru-RU" sz="3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1873627"/>
            <a:ext cx="4104456" cy="492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8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097" y="332656"/>
            <a:ext cx="3876719" cy="57984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4008" y="620688"/>
            <a:ext cx="36724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Разработала: Гизатуллина Фануза Наиловна учитель начальных классов Старо Ямкинской ООШ Алькеевского района Республики Татарстан 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1912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660033"/>
                </a:solidFill>
              </a:rPr>
              <a:t>Работа в технике изонить </a:t>
            </a:r>
            <a:endParaRPr lang="ru-RU" sz="7200" dirty="0">
              <a:solidFill>
                <a:srgbClr val="660033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2040" y="3073028"/>
            <a:ext cx="3988676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82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Изонить – техника рукоделия, имеющая несколько названий: нитяная графика, ниточный дизайн, вышивание по картону и т.п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4258478" y="2086340"/>
            <a:ext cx="5256584" cy="362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Для работы требуется картон (или бархатная бумага) и нитки (или пряжа)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167577"/>
            <a:ext cx="5772133" cy="4329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941136" y="2668447"/>
            <a:ext cx="3393326" cy="239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7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800" dirty="0" smtClean="0"/>
              <a:t>Из инструментов -  карандаш,  циркуль,</a:t>
            </a:r>
            <a:r>
              <a:rPr lang="en-US" sz="2800" dirty="0" smtClean="0"/>
              <a:t> </a:t>
            </a:r>
            <a:r>
              <a:rPr lang="ru-RU" sz="2800" dirty="0" smtClean="0"/>
              <a:t>ножницы 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71800" y="1844824"/>
            <a:ext cx="5554959" cy="467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57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656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Начло работы:</a:t>
            </a:r>
          </a:p>
          <a:p>
            <a:r>
              <a:rPr lang="ru-RU" sz="2800" dirty="0" smtClean="0"/>
              <a:t>На картоне,  с помощью циркуля , чертим два круга. 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5656" y="1484784"/>
            <a:ext cx="5998080" cy="484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0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63688" y="1535928"/>
            <a:ext cx="5822533" cy="49790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 маленьком круге делаем зубчики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1406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245" y="40466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Вырезаем, оставляя круг с зубчиками.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1640" y="1301609"/>
            <a:ext cx="6773445" cy="531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1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143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Фануза</dc:creator>
  <cp:lastModifiedBy>Фануза</cp:lastModifiedBy>
  <cp:revision>24</cp:revision>
  <dcterms:created xsi:type="dcterms:W3CDTF">2012-02-21T09:03:51Z</dcterms:created>
  <dcterms:modified xsi:type="dcterms:W3CDTF">2012-03-23T15:17:38Z</dcterms:modified>
</cp:coreProperties>
</file>