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57" r:id="rId4"/>
    <p:sldId id="259" r:id="rId5"/>
    <p:sldId id="261" r:id="rId6"/>
    <p:sldId id="262" r:id="rId7"/>
    <p:sldId id="260" r:id="rId8"/>
    <p:sldId id="263" r:id="rId9"/>
    <p:sldId id="265" r:id="rId10"/>
    <p:sldId id="269" r:id="rId11"/>
    <p:sldId id="270" r:id="rId12"/>
    <p:sldId id="268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03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66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6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7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07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81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25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7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75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14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87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D4A65-54B2-40CE-8E07-BE1280DBC687}" type="datetimeFigureOut">
              <a:rPr lang="ru-RU" smtClean="0"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10FDD-E3FE-44C1-B93A-B466A5DAA17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34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484784"/>
            <a:ext cx="8964488" cy="27363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  <a:scene3d>
              <a:camera prst="perspectiveContrastingRightFacing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технология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4221088"/>
            <a:ext cx="56860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 класс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90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28092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Заполняют овал по хорде в строго определенном порядке. Изменив длину хорды и количество точек, можно получить различные варианты. Начинают вышивать </a:t>
            </a:r>
            <a:r>
              <a:rPr lang="ru-RU" sz="2800" dirty="0" smtClean="0"/>
              <a:t>овал из </a:t>
            </a:r>
            <a:r>
              <a:rPr lang="ru-RU" sz="2800" dirty="0"/>
              <a:t>точки 1, возле которой следует поставить букву Н — начало</a:t>
            </a:r>
            <a:r>
              <a:rPr lang="ru-RU" sz="2800" dirty="0" smtClean="0"/>
              <a:t>. Сначала желтой ниткой работаем точками пронумерованными с внешней стороны </a:t>
            </a:r>
            <a:r>
              <a:rPr lang="ru-RU" sz="2800" dirty="0"/>
              <a:t>Выведите нить на лицевую сторону в точке 1 и проведите к точке 5. В этой точке нить выводят на изнанку и протягивают ее к точке </a:t>
            </a:r>
            <a:r>
              <a:rPr lang="en-US" sz="2800" dirty="0"/>
              <a:t>6</a:t>
            </a:r>
            <a:r>
              <a:rPr lang="ru-RU" sz="2800" dirty="0"/>
              <a:t>. Из точки 6 нить протягивают к точке 2. Не забудьте, что Вам следует помечать стрелочкой направление заполнения</a:t>
            </a:r>
            <a:r>
              <a:rPr lang="ru-RU" sz="2800" dirty="0" smtClean="0"/>
              <a:t>.  Когда овал закончили вышить желтыми нитками, то же самое делаем красными нитками, только точками пронумерованными с внутренней стороны.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09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Рот и глаза делаем по такому же алгоритму.   Потом заплетаем косички  из желтых и красных ниток  в несколько слоев. Прикрепляем  их как хвостик.</a:t>
            </a:r>
            <a:endParaRPr lang="ru-RU" sz="2800" dirty="0">
              <a:solidFill>
                <a:srgbClr val="00B0F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1789659"/>
            <a:ext cx="6228184" cy="4671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4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59632" y="1176755"/>
            <a:ext cx="7537527" cy="53659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332656"/>
            <a:ext cx="8473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 итоге получаем такую  «Золотую рыбку»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6285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Вот и закончили. Осталось собрать инструменты, убрать рабочее место и любоваться своим произведением.</a:t>
            </a:r>
            <a:endParaRPr lang="ru-RU" sz="36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3688" y="1873627"/>
            <a:ext cx="4104456" cy="492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49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097" y="332656"/>
            <a:ext cx="3876719" cy="57984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4008" y="620688"/>
            <a:ext cx="36724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Разработала: Гизатуллина Фануза Наиловна учитель начальных классов Старо Ямкинской ООШ Алькеевского района Республики Татарстан 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1912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660033"/>
                </a:solidFill>
              </a:rPr>
              <a:t>Работа в технике изонить </a:t>
            </a:r>
            <a:endParaRPr lang="ru-RU" sz="7200" dirty="0">
              <a:solidFill>
                <a:srgbClr val="660033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2040" y="3073028"/>
            <a:ext cx="3988676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4825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Изонить – техника рукоделия, имеющая несколько названий: нитяная графика, ниточный дизайн, вышивание по картону и т.п. В других странах техника изонити имеет другие названия.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47864" y="2314485"/>
            <a:ext cx="4534895" cy="438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6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Изонить   требует совсем небольших затрат: картон (или бархатная бумага) и нитки – вот и все материалы. Инструментарий тоже несложен: карандаш, линейка, циркуль, тонкое шило. И, конечно, игла – как для любого вышивания. </a:t>
            </a:r>
            <a:endParaRPr lang="ru-RU" sz="2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88" y="2729030"/>
            <a:ext cx="3438128" cy="25785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5" y="2564300"/>
            <a:ext cx="3348669" cy="25115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2077" y="4365104"/>
            <a:ext cx="3323861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715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Освоить искусство изонити  не представляет большого труда. Все узоры складываются из двух основных приёмов: заполнения угла и заполнения круга. Схема рисунка и разметка наносится на бумагу с изнанки, а проколы для дальнейшего проведения нити – с лица (с изнанки они лишь намечаются). На </a:t>
            </a:r>
            <a:r>
              <a:rPr lang="ru-RU" sz="2800" b="1" dirty="0">
                <a:solidFill>
                  <a:srgbClr val="FF0000"/>
                </a:solidFill>
              </a:rPr>
              <a:t>равные фрагменты делится окружность, и по проколам последовательно натягиваются хорды. От «градусности» хорд зависит форма нитяного круга-узора. Сочетание различных цветов нитей дает удивительные художественные эффекты.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625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Изонить – идеальное занятие. Техника изонити подходит для любого возраста, даже для старших дошкольников. Она достаточно проста и увлекательна, но приучает к вниманию и тщательности, развивает тонкую моторику. </a:t>
            </a:r>
            <a:endParaRPr lang="en-US" sz="2400" b="1" dirty="0" smtClean="0"/>
          </a:p>
          <a:p>
            <a:r>
              <a:rPr lang="ru-RU" sz="2400" b="1" dirty="0" smtClean="0"/>
              <a:t>Сегодня будем вышивать рыбку.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75856" y="2689099"/>
            <a:ext cx="5253289" cy="401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63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Начинаем работу.</a:t>
            </a:r>
          </a:p>
          <a:p>
            <a:r>
              <a:rPr lang="ru-RU" sz="3200" dirty="0" smtClean="0"/>
              <a:t>1. </a:t>
            </a:r>
            <a:r>
              <a:rPr lang="ru-RU" sz="3200" dirty="0"/>
              <a:t>Нарисовать </a:t>
            </a:r>
            <a:r>
              <a:rPr lang="ru-RU" sz="3200" dirty="0" smtClean="0"/>
              <a:t>окружность (овал).</a:t>
            </a:r>
            <a:endParaRPr lang="ru-RU" sz="3200" dirty="0"/>
          </a:p>
          <a:p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1864" y="1412776"/>
            <a:ext cx="6876256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83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8420" y="260648"/>
            <a:ext cx="79540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2. Разделить овал на равные части.</a:t>
            </a:r>
          </a:p>
          <a:p>
            <a:r>
              <a:rPr lang="ru-RU" sz="2800" dirty="0" smtClean="0"/>
              <a:t>3. Сделать проколы во всех полученных точках.</a:t>
            </a:r>
          </a:p>
          <a:p>
            <a:r>
              <a:rPr lang="ru-RU" sz="2800" dirty="0" smtClean="0"/>
              <a:t>4. Заполните овал по схеме.</a:t>
            </a:r>
          </a:p>
          <a:p>
            <a:r>
              <a:rPr lang="ru-RU" sz="2800" dirty="0" smtClean="0"/>
              <a:t>Простой овал следует разделить на 32 точки. Точки с внешней стороны пронумеруем через одну от 1 до 16 . И с внутренней пропущенные точки тоже пронумеруем. 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928" y="2942946"/>
            <a:ext cx="5220072" cy="391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8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443</Words>
  <Application>Microsoft Office PowerPoint</Application>
  <PresentationFormat>Экран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Фануза</dc:creator>
  <cp:lastModifiedBy>Фануза</cp:lastModifiedBy>
  <cp:revision>15</cp:revision>
  <dcterms:created xsi:type="dcterms:W3CDTF">2012-02-21T09:03:51Z</dcterms:created>
  <dcterms:modified xsi:type="dcterms:W3CDTF">2012-03-23T15:17:06Z</dcterms:modified>
</cp:coreProperties>
</file>