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7" r:id="rId4"/>
    <p:sldId id="259" r:id="rId5"/>
    <p:sldId id="261" r:id="rId6"/>
    <p:sldId id="262" r:id="rId7"/>
    <p:sldId id="260" r:id="rId8"/>
    <p:sldId id="263" r:id="rId9"/>
    <p:sldId id="272" r:id="rId10"/>
    <p:sldId id="270" r:id="rId11"/>
    <p:sldId id="265" r:id="rId12"/>
    <p:sldId id="269" r:id="rId13"/>
    <p:sldId id="26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03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66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6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7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07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81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25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7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5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1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87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3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84784"/>
            <a:ext cx="8964488" cy="27363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221088"/>
            <a:ext cx="56860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класс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0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969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Все круги заполняем желтыми нитками следуя данному алгоритму: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1. </a:t>
            </a:r>
            <a:r>
              <a:rPr lang="ru-RU" sz="2800" b="1" dirty="0"/>
              <a:t>Разделить окружность на равные части</a:t>
            </a:r>
            <a:r>
              <a:rPr lang="ru-RU" sz="2800" b="1" dirty="0" smtClean="0"/>
              <a:t>. (18 точек)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2. </a:t>
            </a:r>
            <a:r>
              <a:rPr lang="ru-RU" sz="2800" b="1" dirty="0"/>
              <a:t>Сделать проколы во всех полученных точках.</a:t>
            </a:r>
            <a:br>
              <a:rPr lang="ru-RU" sz="2800" b="1" dirty="0"/>
            </a:br>
            <a:r>
              <a:rPr lang="ru-RU" sz="2800" b="1" dirty="0" smtClean="0"/>
              <a:t>3. </a:t>
            </a:r>
            <a:r>
              <a:rPr lang="ru-RU" sz="2800" b="1" dirty="0"/>
              <a:t>Заполните окружность по схеме.</a:t>
            </a:r>
            <a:br>
              <a:rPr lang="ru-RU" sz="2800" b="1" dirty="0"/>
            </a:br>
            <a:r>
              <a:rPr lang="ru-RU" sz="2800" b="1" dirty="0" smtClean="0"/>
              <a:t>Начнем </a:t>
            </a:r>
            <a:r>
              <a:rPr lang="ru-RU" sz="2800" b="1" dirty="0"/>
              <a:t>работу над окружностью с хордой, равной </a:t>
            </a:r>
            <a:r>
              <a:rPr lang="ru-RU" sz="2800" b="1" dirty="0" smtClean="0"/>
              <a:t>18 </a:t>
            </a:r>
            <a:r>
              <a:rPr lang="ru-RU" sz="2800" b="1" dirty="0"/>
              <a:t>отверстиям. Введем с изнанки иглу в отверстие 1 и направим в отверстие 5. С изнанки продвинемся на одно отверстие вперед (6) по кругу и выведем иглу с нитью на лицевую сторону в отверстие 2. С лицевой стороны из отверстия 2 выведем иглу на изнанку в отверстие 3. Из отверстия 3 выведем иглу на лицевую сторону в отверстие 7 и т. д. по кругу. 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84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420" y="260648"/>
            <a:ext cx="79540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Дальше зелеными нитками заполняем овалы</a:t>
            </a:r>
          </a:p>
          <a:p>
            <a:r>
              <a:rPr lang="ru-RU" sz="2800" dirty="0" smtClean="0"/>
              <a:t>1. Разделить овал на равные части.</a:t>
            </a:r>
          </a:p>
          <a:p>
            <a:r>
              <a:rPr lang="ru-RU" sz="2800" dirty="0"/>
              <a:t>2</a:t>
            </a:r>
            <a:r>
              <a:rPr lang="ru-RU" sz="2800" dirty="0" smtClean="0"/>
              <a:t>. Сделать проколы во всех полученных точках.</a:t>
            </a:r>
          </a:p>
          <a:p>
            <a:r>
              <a:rPr lang="ru-RU" sz="2800" dirty="0" smtClean="0"/>
              <a:t>3. Заполните овал по схеме.</a:t>
            </a:r>
          </a:p>
          <a:p>
            <a:r>
              <a:rPr lang="ru-RU" sz="2800" dirty="0" smtClean="0"/>
              <a:t>Простой овал следует разделить на 34 точки. На основании овала точки не делаем.</a:t>
            </a:r>
            <a:r>
              <a:rPr lang="ru-RU" sz="2800" dirty="0"/>
              <a:t> Начинают вышивать </a:t>
            </a:r>
            <a:r>
              <a:rPr lang="ru-RU" sz="2800" dirty="0" smtClean="0"/>
              <a:t> </a:t>
            </a:r>
            <a:r>
              <a:rPr lang="ru-RU" sz="2800" dirty="0"/>
              <a:t>из точки </a:t>
            </a:r>
            <a:r>
              <a:rPr lang="ru-RU" sz="2800" dirty="0" smtClean="0"/>
              <a:t>1. </a:t>
            </a:r>
            <a:r>
              <a:rPr lang="ru-RU" sz="2800" dirty="0"/>
              <a:t>Выведите нить на лицевую сторону в точке 1 и проведите к точке </a:t>
            </a:r>
            <a:r>
              <a:rPr lang="ru-RU" sz="2800" dirty="0" smtClean="0"/>
              <a:t>14. </a:t>
            </a:r>
            <a:r>
              <a:rPr lang="ru-RU" sz="2800" dirty="0"/>
              <a:t>В этой точке нить выводят на изнанку и протягивают ее к точке </a:t>
            </a:r>
            <a:r>
              <a:rPr lang="ru-RU" sz="2800" dirty="0" smtClean="0"/>
              <a:t>15. </a:t>
            </a:r>
            <a:r>
              <a:rPr lang="ru-RU" sz="2800" dirty="0"/>
              <a:t>Из точки </a:t>
            </a:r>
            <a:r>
              <a:rPr lang="ru-RU" sz="2800" dirty="0" smtClean="0"/>
              <a:t>15 </a:t>
            </a:r>
            <a:r>
              <a:rPr lang="ru-RU" sz="2800" dirty="0"/>
              <a:t>нить протягивают к точке 2. </a:t>
            </a:r>
            <a:endParaRPr lang="ru-RU" sz="2800" dirty="0" smtClean="0"/>
          </a:p>
          <a:p>
            <a:r>
              <a:rPr lang="ru-RU" sz="2800" dirty="0" smtClean="0"/>
              <a:t>1-14—15-2-3-16-17-4-5-18-19-6-7-20-21-8-9-22-23-10-11-24-25-12-13-26-27-14-15-28-29-16-17-30-31-18-19-32-33-20-21-34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64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3140968"/>
            <a:ext cx="3995936" cy="29969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476672"/>
            <a:ext cx="81369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Лепестки заполняем белыми нитками. В каждом лепестке  отмечаем 19 точек. Заполняем по данному алгоритму:</a:t>
            </a:r>
          </a:p>
          <a:p>
            <a:r>
              <a:rPr lang="ru-RU" sz="2800" b="1" dirty="0" smtClean="0"/>
              <a:t>1-8-9-2-3-10-11-4-5-12-13-6-7-14-15-8-9-16-17-10-11-18-19-12-13-7-14-12-6</a:t>
            </a:r>
          </a:p>
          <a:p>
            <a:r>
              <a:rPr lang="ru-RU" sz="2800" b="1" dirty="0" smtClean="0"/>
              <a:t>Изнанка будет выглядеть таким образом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0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473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итоге получаем такое панно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9922" y="978988"/>
            <a:ext cx="5949988" cy="573890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6285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Вот и закончили. Осталось собрать инструменты, убрать рабочее место и любоваться своим произведением.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1873627"/>
            <a:ext cx="4104456" cy="49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9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097" y="332656"/>
            <a:ext cx="3876719" cy="57984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620688"/>
            <a:ext cx="36724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Разработала: Гизатуллина Фануза Наиловна учитель начальных классов Старо Ямкинской ООШ Алькеевского района Республики Татарстан 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912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660033"/>
                </a:solidFill>
              </a:rPr>
              <a:t>Работа в технике изонить </a:t>
            </a:r>
            <a:endParaRPr lang="ru-RU" sz="7200" dirty="0">
              <a:solidFill>
                <a:srgbClr val="660033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7905" y="2979848"/>
            <a:ext cx="5000670" cy="361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825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Изонить – техника рукоделия, имеющая несколько названий: нитяная графика, ниточный дизайн, вышивание по картону и т.п. В других странах техника изонити имеет другие названия.</a:t>
            </a:r>
            <a:r>
              <a:rPr lang="en-US" sz="2800" dirty="0" smtClean="0"/>
              <a:t> </a:t>
            </a:r>
            <a:r>
              <a:rPr lang="ru-RU" sz="2800" dirty="0"/>
              <a:t>Отсчет </a:t>
            </a:r>
            <a:r>
              <a:rPr lang="ru-RU" sz="2800" i="1" dirty="0"/>
              <a:t>история изонити</a:t>
            </a:r>
            <a:r>
              <a:rPr lang="ru-RU" sz="2800" dirty="0"/>
              <a:t> ведет из Англии </a:t>
            </a:r>
            <a:r>
              <a:rPr lang="en-US" sz="2800" dirty="0"/>
              <a:t>XVII</a:t>
            </a:r>
            <a:r>
              <a:rPr lang="ru-RU" sz="2800" dirty="0"/>
              <a:t> века. Именно в то время английскими ткачами была изобретена </a:t>
            </a:r>
            <a:r>
              <a:rPr lang="ru-RU" sz="2800" i="1" dirty="0"/>
              <a:t>техника</a:t>
            </a:r>
            <a:r>
              <a:rPr lang="ru-RU" sz="2800" dirty="0"/>
              <a:t> украшения переплетающимися нитями – </a:t>
            </a:r>
            <a:r>
              <a:rPr lang="ru-RU" sz="2800" i="1" dirty="0"/>
              <a:t>изонитью</a:t>
            </a:r>
            <a:r>
              <a:rPr lang="ru-RU" sz="2800" dirty="0"/>
              <a:t> она еще не называлась, это название было придумано позже.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8143" y="4542572"/>
            <a:ext cx="2503347" cy="181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Изонить   требует совсем небольших затрат: картон (или бархатная бумага) и нитки – вот и все материалы. Инструментарий тоже несложен: карандаш, линейка, циркуль, тонкое шило. И, конечно, игла – как для любого вышивания. </a:t>
            </a:r>
            <a:endParaRPr lang="ru-RU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88" y="2729030"/>
            <a:ext cx="3438128" cy="25785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5" y="2564300"/>
            <a:ext cx="3348669" cy="25115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2077" y="4365104"/>
            <a:ext cx="3323861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715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Освоить искусство изонити  не представляет большого труда. Все узоры складываются из двух основных приёмов: заполнения угла и заполнения круга. Схема рисунка и разметка наносится на бумагу с изнанки, а проколы для дальнейшего проведения нити – с лица (с изнанки они лишь намечаются). На </a:t>
            </a:r>
            <a:r>
              <a:rPr lang="ru-RU" sz="2800" b="1" dirty="0">
                <a:solidFill>
                  <a:srgbClr val="FF0000"/>
                </a:solidFill>
              </a:rPr>
              <a:t>равные фрагменты делится окружность, и по проколам последовательно натягиваются хорды. От «градусности» хорд зависит форма нитяного круга-узора. Сочетание различных цветов нитей дает удивительные художественные эффекты.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62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Изонить – идеальное занятие. Техника изонити подходит для любого возраста, даже для старших дошкольников. Она достаточно проста и увлекательна, но приучает к вниманию и тщательности, развивает тонкую моторику. </a:t>
            </a:r>
            <a:endParaRPr lang="en-US" sz="2400" b="1" dirty="0" smtClean="0"/>
          </a:p>
          <a:p>
            <a:r>
              <a:rPr lang="ru-RU" sz="2400" b="1" dirty="0" smtClean="0"/>
              <a:t>Сегодня будем вышивать панно.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18517" y="2112332"/>
            <a:ext cx="4939416" cy="476418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4963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Начинаем работу.</a:t>
            </a:r>
          </a:p>
          <a:p>
            <a:r>
              <a:rPr lang="ru-RU" sz="3200" dirty="0" smtClean="0"/>
              <a:t>1. На</a:t>
            </a:r>
            <a:r>
              <a:rPr lang="en-US" sz="3200" dirty="0" smtClean="0"/>
              <a:t> </a:t>
            </a:r>
            <a:r>
              <a:rPr lang="ru-RU" sz="3200" dirty="0" smtClean="0"/>
              <a:t>чёрном картоне чертим окружность диаметром 20 см. С изнаночной стороны посередине рисуем круг, вокруг круга 4 овала и 4 полукруга(можно заранее изготовить шаблон) Затем на полукруге рисуем 6 лепестков и маленький овал.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783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4283968" y="3068960"/>
            <a:ext cx="864096" cy="79208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349156" y="4005064"/>
            <a:ext cx="86409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283968" y="1772816"/>
            <a:ext cx="86409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 rot="5400000">
            <a:off x="5416048" y="2816932"/>
            <a:ext cx="86409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 rot="16200000">
            <a:off x="3164472" y="2852936"/>
            <a:ext cx="86409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Хорда 9"/>
          <p:cNvSpPr/>
          <p:nvPr/>
        </p:nvSpPr>
        <p:spPr>
          <a:xfrm rot="16980310">
            <a:off x="1197944" y="13692"/>
            <a:ext cx="3024336" cy="2996952"/>
          </a:xfrm>
          <a:prstGeom prst="chord">
            <a:avLst>
              <a:gd name="adj1" fmla="val 1581486"/>
              <a:gd name="adj2" fmla="val 124415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Хорда 10"/>
          <p:cNvSpPr/>
          <p:nvPr/>
        </p:nvSpPr>
        <p:spPr>
          <a:xfrm rot="1111044">
            <a:off x="5339137" y="-76861"/>
            <a:ext cx="3024336" cy="2996952"/>
          </a:xfrm>
          <a:prstGeom prst="chord">
            <a:avLst>
              <a:gd name="adj1" fmla="val 1581486"/>
              <a:gd name="adj2" fmla="val 124415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Хорда 11"/>
          <p:cNvSpPr/>
          <p:nvPr/>
        </p:nvSpPr>
        <p:spPr>
          <a:xfrm rot="6126358">
            <a:off x="5376593" y="4037710"/>
            <a:ext cx="3024336" cy="2996952"/>
          </a:xfrm>
          <a:prstGeom prst="chord">
            <a:avLst>
              <a:gd name="adj1" fmla="val 1581486"/>
              <a:gd name="adj2" fmla="val 124415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Хорда 12"/>
          <p:cNvSpPr/>
          <p:nvPr/>
        </p:nvSpPr>
        <p:spPr>
          <a:xfrm rot="11710234">
            <a:off x="1146669" y="3988529"/>
            <a:ext cx="3024336" cy="2996952"/>
          </a:xfrm>
          <a:prstGeom prst="chord">
            <a:avLst>
              <a:gd name="adj1" fmla="val 1581486"/>
              <a:gd name="adj2" fmla="val 124415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 rot="2445368" flipH="1">
            <a:off x="6522529" y="1285432"/>
            <a:ext cx="657553" cy="2723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 rot="7530485" flipH="1">
            <a:off x="6669406" y="5322743"/>
            <a:ext cx="657553" cy="2723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 rot="2445368" flipH="1">
            <a:off x="2330059" y="5350822"/>
            <a:ext cx="657553" cy="272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 rot="2445368" flipH="1">
            <a:off x="2316164" y="5351428"/>
            <a:ext cx="657553" cy="2723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 rot="7530485" flipH="1">
            <a:off x="2366195" y="1375985"/>
            <a:ext cx="657553" cy="2723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 rot="1791202">
            <a:off x="5475417" y="758758"/>
            <a:ext cx="1220938" cy="384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 rot="21339253">
            <a:off x="5347895" y="1268370"/>
            <a:ext cx="1310562" cy="377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 rot="17536470">
            <a:off x="5870954" y="2029971"/>
            <a:ext cx="1361307" cy="360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 rot="2934161">
            <a:off x="6786995" y="1906339"/>
            <a:ext cx="1220938" cy="384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 rot="5073870">
            <a:off x="6372724" y="2131446"/>
            <a:ext cx="1310562" cy="377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 rot="19250366">
            <a:off x="5524732" y="1711382"/>
            <a:ext cx="1361307" cy="352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24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433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Фануза</dc:creator>
  <cp:lastModifiedBy>Фануза</cp:lastModifiedBy>
  <cp:revision>29</cp:revision>
  <dcterms:created xsi:type="dcterms:W3CDTF">2012-02-21T09:03:51Z</dcterms:created>
  <dcterms:modified xsi:type="dcterms:W3CDTF">2012-03-23T16:52:41Z</dcterms:modified>
</cp:coreProperties>
</file>