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6887B-3D39-4ED2-86E0-E2A53A226BB4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BB137-105F-48E2-9BD2-59787E113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BB137-105F-48E2-9BD2-59787E1137D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effectLst/>
                <a:latin typeface="Segoe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7E200"/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5918" y="85723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18" y="49815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3819-36D2-4391-80E1-A785BD84A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kern="1200" dirty="0" smtClean="0">
          <a:solidFill>
            <a:srgbClr val="C00000"/>
          </a:solidFill>
          <a:effectLst/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img0.liveinternet.ru/images/attach/c/2/70/954/70954778_1298197774_23fevralya_29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1fleurettes.free.fr/couture7/ciseaux7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is-online.ru/shopimages/x/210049_x.p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99792" y="1844824"/>
            <a:ext cx="6444208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Открытка - </a:t>
            </a:r>
            <a:b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 </a:t>
            </a:r>
            <a:b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секретом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Оформляем  открытку  с  внешней  и  внутренней  сторон  по  своему  замыслу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DSCN11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SCN1148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DSCN1154.JPG"/>
          <p:cNvPicPr>
            <a:picLocks noChangeAspect="1"/>
          </p:cNvPicPr>
          <p:nvPr/>
        </p:nvPicPr>
        <p:blipFill>
          <a:blip r:embed="rId5" cstate="email">
            <a:lum bright="20000" contrast="20000"/>
          </a:blip>
          <a:srcRect/>
          <a:stretch>
            <a:fillRect/>
          </a:stretch>
        </p:blipFill>
        <p:spPr>
          <a:xfrm>
            <a:off x="179512" y="260648"/>
            <a:ext cx="4680520" cy="6264696"/>
          </a:xfrm>
          <a:prstGeom prst="rect">
            <a:avLst/>
          </a:prstGeom>
        </p:spPr>
      </p:pic>
      <p:pic>
        <p:nvPicPr>
          <p:cNvPr id="7" name="Рисунок 6" descr="DSCN115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1152.JPG"/>
          <p:cNvPicPr>
            <a:picLocks noChangeAspect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>
          <a:xfrm>
            <a:off x="395536" y="0"/>
            <a:ext cx="8208912" cy="6858000"/>
          </a:xfrm>
          <a:prstGeom prst="rect">
            <a:avLst/>
          </a:prstGeom>
        </p:spPr>
      </p:pic>
      <p:pic>
        <p:nvPicPr>
          <p:cNvPr id="5" name="Рисунок 4" descr="DSCN115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6 из 4916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9303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9592" y="620688"/>
            <a:ext cx="7488832" cy="3511510"/>
          </a:xfrm>
          <a:prstGeom prst="roundRect">
            <a:avLst>
              <a:gd name="adj" fmla="val 24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Презентация  </a:t>
            </a:r>
            <a:r>
              <a:rPr lang="ru-RU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составлена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учителем  начальных 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ГБОУ СОШ №1055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г. Москвы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Мухачевой Юлией </a:t>
            </a:r>
            <a:r>
              <a:rPr lang="ru-RU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Вячеславовной</a:t>
            </a:r>
            <a:endParaRPr lang="ru-RU" sz="44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C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Нам  понадобится: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Цветной  картон  1  лист</a:t>
            </a:r>
          </a:p>
          <a:p>
            <a:r>
              <a:rPr lang="ru-RU" sz="4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Цветная  бумага</a:t>
            </a:r>
          </a:p>
          <a:p>
            <a:r>
              <a:rPr lang="ru-RU" sz="4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Ленточка  длиной  80 см</a:t>
            </a:r>
          </a:p>
          <a:p>
            <a:r>
              <a:rPr lang="ru-RU" sz="4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Открытки  к  23  февраля</a:t>
            </a:r>
          </a:p>
          <a:p>
            <a:pPr algn="r"/>
            <a:r>
              <a:rPr lang="ru-RU" sz="4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Ножницы</a:t>
            </a:r>
          </a:p>
          <a:p>
            <a:pPr algn="r"/>
            <a:r>
              <a:rPr lang="ru-RU" sz="4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Клеенка</a:t>
            </a:r>
          </a:p>
          <a:p>
            <a:pPr algn="r"/>
            <a:r>
              <a:rPr lang="ru-RU" sz="4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Клей-карандаш</a:t>
            </a:r>
          </a:p>
          <a:p>
            <a:pPr algn="r"/>
            <a:endParaRPr lang="ru-RU" sz="4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416824" cy="38164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51520" y="2060848"/>
            <a:ext cx="1440160" cy="1656184"/>
          </a:xfrm>
          <a:prstGeom prst="curvedRightArrow">
            <a:avLst>
              <a:gd name="adj1" fmla="val 38573"/>
              <a:gd name="adj2" fmla="val 72890"/>
              <a:gd name="adj3" fmla="val 48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844824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4" idx="0"/>
            <a:endCxn id="4" idx="2"/>
          </p:cNvCxnSpPr>
          <p:nvPr/>
        </p:nvCxnSpPr>
        <p:spPr>
          <a:xfrm>
            <a:off x="4535996" y="404664"/>
            <a:ext cx="0" cy="3816424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Картинка 1 из 49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 rot="3164359">
            <a:off x="4022640" y="3349774"/>
            <a:ext cx="2614533" cy="20870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65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  картона  складываем  пополам  и разрезаем  по  линии  сгиба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DSCN1132.JPG"/>
          <p:cNvPicPr>
            <a:picLocks noChangeAspect="1"/>
          </p:cNvPicPr>
          <p:nvPr/>
        </p:nvPicPr>
        <p:blipFill>
          <a:blip r:embed="rId4" cstate="email">
            <a:lum bright="10000" contrast="-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DSCN1133.JPG"/>
          <p:cNvPicPr>
            <a:picLocks noChangeAspect="1"/>
          </p:cNvPicPr>
          <p:nvPr/>
        </p:nvPicPr>
        <p:blipFill>
          <a:blip r:embed="rId5" cstate="email">
            <a:lum bright="10000" contrast="-10000"/>
          </a:blip>
          <a:srcRect/>
          <a:stretch>
            <a:fillRect/>
          </a:stretch>
        </p:blipFill>
        <p:spPr>
          <a:xfrm>
            <a:off x="0" y="0"/>
            <a:ext cx="9286422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11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013176"/>
            <a:ext cx="9144000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0" name="Picture 4" descr="Картинка 11 из 938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6" t="43501" r="2806" b="44401"/>
          <a:stretch>
            <a:fillRect/>
          </a:stretch>
        </p:blipFill>
        <p:spPr bwMode="auto">
          <a:xfrm>
            <a:off x="144000" y="4941168"/>
            <a:ext cx="9000000" cy="1296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Ленточку  разрезать  на  4  равные  части  по  20 см  каждая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11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640" y="404664"/>
            <a:ext cx="6840760" cy="5753471"/>
          </a:xfrm>
        </p:spPr>
      </p:pic>
      <p:pic>
        <p:nvPicPr>
          <p:cNvPr id="6" name="Рисунок 5" descr="DSCN113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404664"/>
            <a:ext cx="9144000" cy="616530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Накладываем  ленточки  на  детали  открытки  так,  чтобы  с  обеих  сторон  оставались  свободные  концы  ленты</a:t>
            </a:r>
            <a:endParaRPr lang="ru-RU" sz="6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113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 l="15896" r="14535"/>
          <a:stretch>
            <a:fillRect/>
          </a:stretch>
        </p:blipFill>
        <p:spPr>
          <a:xfrm>
            <a:off x="4560575" y="0"/>
            <a:ext cx="4583425" cy="4941168"/>
          </a:xfrm>
        </p:spPr>
      </p:pic>
      <p:pic>
        <p:nvPicPr>
          <p:cNvPr id="6" name="Содержимое 4" descr="DSCN1137.JPG"/>
          <p:cNvPicPr>
            <a:picLocks noChangeAspect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>
          <a:xfrm flipH="1" flipV="1">
            <a:off x="-1" y="0"/>
            <a:ext cx="4516631" cy="486916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наружной  стороны  каждой  половины  открытки  загибаем  концы  ленточки  и  приклеиваем  их  на  обратную сторону  детали</a:t>
            </a:r>
            <a:endParaRPr lang="ru-RU" sz="6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1138.JPG"/>
          <p:cNvPicPr>
            <a:picLocks noChangeAspect="1"/>
          </p:cNvPicPr>
          <p:nvPr/>
        </p:nvPicPr>
        <p:blipFill>
          <a:blip r:embed="rId2" cstate="email">
            <a:lum bright="10000" contrast="-10000"/>
          </a:blip>
          <a:srcRect/>
          <a:stretch>
            <a:fillRect/>
          </a:stretch>
        </p:blipFill>
        <p:spPr>
          <a:xfrm>
            <a:off x="-38886" y="476672"/>
            <a:ext cx="9182886" cy="6381328"/>
          </a:xfrm>
          <a:prstGeom prst="rect">
            <a:avLst/>
          </a:prstGeom>
        </p:spPr>
      </p:pic>
      <p:pic>
        <p:nvPicPr>
          <p:cNvPr id="7" name="Рисунок 6" descr="DSCN11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2123728" y="2060848"/>
            <a:ext cx="2736304" cy="72008"/>
          </a:xfrm>
          <a:prstGeom prst="straightConnector1">
            <a:avLst/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23728" y="5301208"/>
            <a:ext cx="2736304" cy="72008"/>
          </a:xfrm>
          <a:prstGeom prst="straightConnector1">
            <a:avLst/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DSCN114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835696" y="1916832"/>
            <a:ext cx="2736304" cy="72008"/>
          </a:xfrm>
          <a:prstGeom prst="straightConnector1">
            <a:avLst/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907704" y="6309320"/>
            <a:ext cx="2736304" cy="72008"/>
          </a:xfrm>
          <a:prstGeom prst="straightConnector1">
            <a:avLst/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716016" y="908720"/>
            <a:ext cx="2736304" cy="72008"/>
          </a:xfrm>
          <a:prstGeom prst="straightConnector1">
            <a:avLst/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716016" y="5229200"/>
            <a:ext cx="2736304" cy="72008"/>
          </a:xfrm>
          <a:prstGeom prst="straightConnector1">
            <a:avLst/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DSCN1140.JPG"/>
          <p:cNvPicPr>
            <a:picLocks noChangeAspect="1"/>
          </p:cNvPicPr>
          <p:nvPr/>
        </p:nvPicPr>
        <p:blipFill>
          <a:blip r:embed="rId5" cstate="email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2771800" y="1988840"/>
            <a:ext cx="1512168" cy="1368152"/>
          </a:xfrm>
          <a:prstGeom prst="straightConnector1">
            <a:avLst/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71800" y="3356992"/>
            <a:ext cx="1296144" cy="2232248"/>
          </a:xfrm>
          <a:prstGeom prst="straightConnector1">
            <a:avLst/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220072" y="1484784"/>
            <a:ext cx="1296144" cy="1728192"/>
          </a:xfrm>
          <a:prstGeom prst="straightConnector1">
            <a:avLst/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076056" y="3212976"/>
            <a:ext cx="1440160" cy="1872208"/>
          </a:xfrm>
          <a:prstGeom prst="straightConnector1">
            <a:avLst/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другой  стороны  концы  лент  правой  половины открытки приклеиваем  на  левую деталь, а 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концы  лент  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левой  половины 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 левую 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деталь 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1142.JPG"/>
          <p:cNvPicPr>
            <a:picLocks noChangeAspect="1"/>
          </p:cNvPicPr>
          <p:nvPr/>
        </p:nvPicPr>
        <p:blipFill>
          <a:blip r:embed="rId2" cstate="email">
            <a:lum bright="10000" contrast="-10000"/>
          </a:blip>
          <a:srcRect/>
          <a:stretch>
            <a:fillRect/>
          </a:stretch>
        </p:blipFill>
        <p:spPr>
          <a:xfrm rot="5400000">
            <a:off x="808939" y="-808938"/>
            <a:ext cx="3573017" cy="5190896"/>
          </a:xfrm>
          <a:prstGeom prst="rect">
            <a:avLst/>
          </a:prstGeom>
        </p:spPr>
      </p:pic>
      <p:pic>
        <p:nvPicPr>
          <p:cNvPr id="6" name="Рисунок 5" descr="DSCN1143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>
          <a:xfrm>
            <a:off x="4246092" y="3501008"/>
            <a:ext cx="4897907" cy="33569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27576" y="0"/>
            <a:ext cx="381642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Внутренняя 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сторона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427984" y="1124744"/>
            <a:ext cx="936104" cy="0"/>
          </a:xfrm>
          <a:prstGeom prst="straightConnector1">
            <a:avLst/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4581128"/>
            <a:ext cx="381642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Внешняя 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сторона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779912" y="5301208"/>
            <a:ext cx="1008112" cy="0"/>
          </a:xfrm>
          <a:prstGeom prst="straightConnector1">
            <a:avLst/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114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51" t="9051" r="1963"/>
          <a:stretch>
            <a:fillRect/>
          </a:stretch>
        </p:blipFill>
        <p:spPr>
          <a:xfrm>
            <a:off x="0" y="0"/>
            <a:ext cx="9215912" cy="6858000"/>
          </a:xfrm>
          <a:prstGeom prst="rect">
            <a:avLst/>
          </a:prstGeom>
        </p:spPr>
      </p:pic>
      <p:pic>
        <p:nvPicPr>
          <p:cNvPr id="6" name="Рисунок 5" descr="DSCN1146.JPG"/>
          <p:cNvPicPr>
            <a:picLocks noChangeAspect="1"/>
          </p:cNvPicPr>
          <p:nvPr/>
        </p:nvPicPr>
        <p:blipFill>
          <a:blip r:embed="rId3" cstate="email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 внешней  стороны  наклеиваем  прямоугольники  цветной  бумаги,  закрывая  концы  ленточек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SC_MS_RU_RU_09_23Feb_RedStarGreen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22CA641-D919-405E-9B48-AEFCD0F3CB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MSC_MS_RU_RU_09_23Feb_RedStarGreen_2007v_Russia</Template>
  <TotalTime>191</TotalTime>
  <Words>134</Words>
  <Application>Microsoft Office PowerPoint</Application>
  <PresentationFormat>Экран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MSC_MS_RU_RU_09_23Feb_RedStarGreen_2007v_Russia</vt:lpstr>
      <vt:lpstr>Открытка -  с   секретом</vt:lpstr>
      <vt:lpstr>Нам  понадобится:</vt:lpstr>
      <vt:lpstr>Лист  картона  складываем  пополам  и разрезаем  по  линии  сгиба</vt:lpstr>
      <vt:lpstr>Ленточку  разрезать  на  4  равные  части  по  20 см  каждая</vt:lpstr>
      <vt:lpstr>Накладываем  ленточки  на  детали  открытки  так,  чтобы  с  обеих  сторон  оставались  свободные  концы  ленты</vt:lpstr>
      <vt:lpstr>С наружной  стороны  каждой  половины  открытки  загибаем  концы  ленточки  и  приклеиваем  их  на  обратную сторону  детали</vt:lpstr>
      <vt:lpstr>С другой  стороны  концы  лент  правой  половины открытки приклеиваем  на  левую деталь, а концы  лент  левой  половины на  левую деталь  </vt:lpstr>
      <vt:lpstr>Слайд 8</vt:lpstr>
      <vt:lpstr>С  внешней  стороны  наклеиваем  прямоугольники  цветной  бумаги,  закрывая  концы  ленточек</vt:lpstr>
      <vt:lpstr>Оформляем  открытку  с  внешней  и  внутренней  сторон  по  своему  замыслу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Открытка - сюрприз   с   секретом</dc:title>
  <dc:creator>User</dc:creator>
  <cp:lastModifiedBy>User</cp:lastModifiedBy>
  <cp:revision>12</cp:revision>
  <dcterms:created xsi:type="dcterms:W3CDTF">2012-01-29T08:11:57Z</dcterms:created>
  <dcterms:modified xsi:type="dcterms:W3CDTF">2012-03-24T13:40:36Z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TC103899639990</vt:lpwstr>
  </property>
</Properties>
</file>