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2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60F5AF-9962-457F-89CB-DC8C44E9446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417D39-1397-43E2-BE2B-64AB99B72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0E32-B8BB-42DD-8A2D-B2CDFE7168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097894-8695-4BA9-8497-AC02C34834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5500"/>
            </a:lvl1pPr>
          </a:lstStyle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0DA5-C56C-4BC9-B405-49E64A1E6585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6C77-0145-4DBC-9FE3-CB6B9F494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CC5D-1F5A-4026-9FF2-E5E0111C6A8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AE500-2E43-4DEE-B403-267A48A6C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7778-881C-492B-9B03-6AE0EAD333E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904A-FE14-41B1-B5D8-5245D87E0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2B07-FD70-45FD-80F5-278198FC739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CAD5-8BFF-4500-8D67-96B578B41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EC27A-7774-4C65-92AC-2E2CDB36E30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DB48-340E-45C8-8970-27B2CAF76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EA9B-4AB7-455F-AAE0-F86D943BBE3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1194B-D16F-4794-B628-2FF93F792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A947-6135-4E7B-B309-DA168A5FF9D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C0725-B09B-489D-83A2-11814323B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70287-380A-429C-915C-35C691C0659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B387-E7B3-4C09-9A6E-D730F5E98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0F65-C3F1-45A4-B506-80E7E6D1772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1696-8FAD-4DBF-9ABF-A9DA2B427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3C4E-010C-4B1C-B975-9205086F3972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EF2D-A771-4397-B8C4-A82AD63D5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 rot="21172883" flipH="1">
            <a:off x="4068763" y="1312863"/>
            <a:ext cx="3673475" cy="3673475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6" name="Rectangle 10"/>
          <p:cNvSpPr/>
          <p:nvPr/>
        </p:nvSpPr>
        <p:spPr>
          <a:xfrm rot="21435926" flipH="1">
            <a:off x="4044950" y="1268413"/>
            <a:ext cx="3673475" cy="3673475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7" name="Rectangle 9"/>
          <p:cNvSpPr/>
          <p:nvPr/>
        </p:nvSpPr>
        <p:spPr>
          <a:xfrm>
            <a:off x="4065588" y="1252538"/>
            <a:ext cx="3840162" cy="3840162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8" name="Rectangle 7"/>
          <p:cNvSpPr/>
          <p:nvPr/>
        </p:nvSpPr>
        <p:spPr>
          <a:xfrm rot="293056">
            <a:off x="4124325" y="1181100"/>
            <a:ext cx="3978275" cy="3978275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BE250-283A-4172-A44F-03521F23EDA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368A-E65B-4860-AB40-5AB7A24B6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ru-RU" altLang="ko-KR" smtClean="0"/>
              <a:t>Образец заголовка</a:t>
            </a:r>
            <a:endParaRPr lang="ko-KR" altLang="ko-KR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 smtClean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B187D9-C267-4C70-B568-7D23DFE9ADDE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7C4376-24BA-448D-9CF5-4F3C7AA1A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Arial" charset="0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charset="0"/>
        </a:defRPr>
      </a:lvl2pPr>
      <a:lvl3pPr algn="l" rtl="0" fontAlgn="base" latinLnBrk="1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charset="0"/>
        </a:defRPr>
      </a:lvl3pPr>
      <a:lvl4pPr algn="l" rtl="0" fontAlgn="base" latinLnBrk="1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charset="0"/>
        </a:defRPr>
      </a:lvl4pPr>
      <a:lvl5pPr algn="l" rtl="0" fontAlgn="base" latinLnBrk="1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2588" indent="-27305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Arial" charset="0"/>
          <a:ea typeface="+mn-ea"/>
          <a:cs typeface="+mn-cs"/>
        </a:defRPr>
      </a:lvl1pPr>
      <a:lvl2pPr marL="676275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Arial" charset="0"/>
          <a:ea typeface="+mn-ea"/>
          <a:cs typeface="+mn-cs"/>
        </a:defRPr>
      </a:lvl2pPr>
      <a:lvl3pPr marL="931863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Arial" charset="0"/>
          <a:ea typeface="+mn-ea"/>
          <a:cs typeface="+mn-cs"/>
        </a:defRPr>
      </a:lvl3pPr>
      <a:lvl4pPr marL="1196975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Arial" charset="0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i/cherchenie/Karandash/0001-001-Karandash.pn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ston.com/ae/theater_arts/exhibitionist/scissors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profy.ru/newartprofy/newshop/data/big/1_2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msk-souvenirs.ru/LoadedImages/2009/01/28/bumazhnyiy-kubik-9kh9kh9-1-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00460" y="836712"/>
            <a:ext cx="574354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</a:rPr>
              <a:t>Кубик </a:t>
            </a:r>
            <a:br>
              <a:rPr lang="ru-RU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</a:rPr>
            </a:br>
            <a:r>
              <a:rPr lang="ru-RU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</a:rPr>
              <a:t>– </a:t>
            </a:r>
            <a:br>
              <a:rPr lang="ru-RU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</a:rPr>
            </a:br>
            <a:r>
              <a:rPr lang="ru-RU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</a:rPr>
              <a:t>фоторамка</a:t>
            </a:r>
            <a:endParaRPr lang="ru-RU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</a:endParaRPr>
          </a:p>
        </p:txBody>
      </p:sp>
      <p:pic>
        <p:nvPicPr>
          <p:cNvPr id="1026" name="Picture 2" descr="C:\Users\User\Desktop\поделки\мои поделки\DSCN08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3" y="285728"/>
            <a:ext cx="3565061" cy="353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поделки\мои поделки\DSCN0821.JPG"/>
          <p:cNvPicPr>
            <a:picLocks noChangeAspect="1" noChangeArrowheads="1"/>
          </p:cNvPicPr>
          <p:nvPr/>
        </p:nvPicPr>
        <p:blipFill>
          <a:blip r:embed="rId3" cstate="email"/>
          <a:srcRect b="-1"/>
          <a:stretch>
            <a:fillRect/>
          </a:stretch>
        </p:blipFill>
        <p:spPr bwMode="auto">
          <a:xfrm>
            <a:off x="5220072" y="3127063"/>
            <a:ext cx="3638208" cy="3772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поделки\мои поделки\DSCN0821.JPG"/>
          <p:cNvPicPr>
            <a:picLocks noChangeAspect="1" noChangeArrowheads="1"/>
          </p:cNvPicPr>
          <p:nvPr/>
        </p:nvPicPr>
        <p:blipFill>
          <a:blip r:embed="rId2" cstate="email"/>
          <a:srcRect b="-1"/>
          <a:stretch>
            <a:fillRect/>
          </a:stretch>
        </p:blipFill>
        <p:spPr bwMode="auto">
          <a:xfrm>
            <a:off x="4355976" y="2016986"/>
            <a:ext cx="4502304" cy="4669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User\Desktop\поделки\мои поделки\DSCN08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3" y="285728"/>
            <a:ext cx="4213133" cy="4174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355976" y="332656"/>
            <a:ext cx="4788024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+mj-ea"/>
              </a:rPr>
              <a:t>Оформляем </a:t>
            </a:r>
            <a:br>
              <a:rPr lang="ru-RU" sz="4400" dirty="0" smtClean="0">
                <a:latin typeface="+mj-ea"/>
              </a:rPr>
            </a:br>
            <a:r>
              <a:rPr lang="ru-RU" sz="4400" dirty="0" smtClean="0">
                <a:latin typeface="+mj-ea"/>
              </a:rPr>
              <a:t>грани кубика </a:t>
            </a:r>
            <a:br>
              <a:rPr lang="ru-RU" sz="4400" dirty="0" smtClean="0">
                <a:latin typeface="+mj-ea"/>
              </a:rPr>
            </a:br>
            <a:r>
              <a:rPr lang="ru-RU" sz="4400" dirty="0" smtClean="0">
                <a:latin typeface="+mj-ea"/>
              </a:rPr>
              <a:t>фотографиями</a:t>
            </a:r>
            <a:endParaRPr lang="ru-RU" sz="4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476672"/>
            <a:ext cx="7488832" cy="5966460"/>
          </a:xfrm>
          <a:prstGeom prst="roundRect">
            <a:avLst>
              <a:gd name="adj" fmla="val 24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Презентация  составлена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учителем  начальных 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ГБОУ СОШ №1055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г. 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Мухачевой Юлией Вячеславовной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+mj-ea"/>
              </a:rPr>
              <a:t>Для работы  нам понадобятся:</a:t>
            </a:r>
            <a:endParaRPr lang="ru-RU" dirty="0">
              <a:latin typeface="+mj-e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6357"/>
            <a:ext cx="8715436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Лист цветного  картона</a:t>
            </a:r>
            <a:b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2. Бумага цветная </a:t>
            </a:r>
            <a:b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3. Линейка </a:t>
            </a:r>
            <a:b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4. Карандаш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5. Ножницы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6. Клей</a:t>
            </a:r>
            <a:b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7. Фотографии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8. Материал  для  украшения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latin typeface="+mj-ea"/>
              </a:rPr>
              <a:t>Чертёж  кубика</a:t>
            </a:r>
            <a:endParaRPr lang="ru-RU" sz="5400" dirty="0">
              <a:latin typeface="+mj-ea"/>
            </a:endParaRPr>
          </a:p>
        </p:txBody>
      </p:sp>
      <p:pic>
        <p:nvPicPr>
          <p:cNvPr id="5" name="Рисунок 4" descr=" Мастер-класс, Поделка, изделие, Рамочки Аппликация, Лепка: КУБ - фотоРАМКА  Бумага, Пластика. Фото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214422"/>
            <a:ext cx="5000660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214938" y="4286250"/>
            <a:ext cx="91440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5072063"/>
            <a:ext cx="342900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00688" y="4000500"/>
            <a:ext cx="357187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latin typeface="+mj-ea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571500"/>
            <a:ext cx="7500937" cy="5643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http://www.relight.ru/private/relight/shop_load/452/140040-10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500063"/>
            <a:ext cx="103663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1214438" y="428625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57313" y="164306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285784" y="357166"/>
            <a:ext cx="1661993" cy="776816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285784" y="1357298"/>
            <a:ext cx="1661993" cy="776816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pic>
        <p:nvPicPr>
          <p:cNvPr id="10" name="Picture 2" descr="http://www.relight.ru/private/relight/shop_load/452/140040-10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13" y="571500"/>
            <a:ext cx="103663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000892" y="428604"/>
            <a:ext cx="1661993" cy="776816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1357298"/>
            <a:ext cx="1661993" cy="776816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3" name="Овал 12"/>
          <p:cNvSpPr/>
          <p:nvPr/>
        </p:nvSpPr>
        <p:spPr>
          <a:xfrm>
            <a:off x="8572500" y="57150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00" y="164306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>
            <a:endCxn id="14" idx="6"/>
          </p:cNvCxnSpPr>
          <p:nvPr/>
        </p:nvCxnSpPr>
        <p:spPr>
          <a:xfrm flipV="1">
            <a:off x="1500188" y="1785938"/>
            <a:ext cx="735806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38" y="357188"/>
            <a:ext cx="8215312" cy="6143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1500" y="857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 descr="http://www.relight.ru/private/relight/shop_load/452/140040-10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1071563"/>
            <a:ext cx="85725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34" y="928670"/>
            <a:ext cx="86914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1000108"/>
            <a:ext cx="15536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28794" y="928670"/>
            <a:ext cx="86914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6</a:t>
            </a:r>
          </a:p>
        </p:txBody>
      </p:sp>
      <p:sp>
        <p:nvSpPr>
          <p:cNvPr id="16" name="Овал 15"/>
          <p:cNvSpPr/>
          <p:nvPr/>
        </p:nvSpPr>
        <p:spPr>
          <a:xfrm>
            <a:off x="2071688" y="857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714750" y="78581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857232"/>
            <a:ext cx="15536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18</a:t>
            </a:r>
          </a:p>
        </p:txBody>
      </p:sp>
      <p:sp>
        <p:nvSpPr>
          <p:cNvPr id="19" name="Овал 18"/>
          <p:cNvSpPr/>
          <p:nvPr/>
        </p:nvSpPr>
        <p:spPr>
          <a:xfrm>
            <a:off x="5286375" y="78581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857232"/>
            <a:ext cx="15536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24</a:t>
            </a:r>
          </a:p>
        </p:txBody>
      </p:sp>
      <p:sp>
        <p:nvSpPr>
          <p:cNvPr id="21" name="Овал 20"/>
          <p:cNvSpPr/>
          <p:nvPr/>
        </p:nvSpPr>
        <p:spPr>
          <a:xfrm>
            <a:off x="6929438" y="857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4" descr="Картинка 16 из 13201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00063"/>
            <a:ext cx="2492375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http://www.relight.ru/private/relight/shop_load/452/140040-10_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357188" y="785813"/>
            <a:ext cx="103663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-707886" y="714356"/>
            <a:ext cx="1538883" cy="720710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-707886" y="2500306"/>
            <a:ext cx="1538883" cy="720710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6</a:t>
            </a:r>
          </a:p>
        </p:txBody>
      </p:sp>
      <p:sp>
        <p:nvSpPr>
          <p:cNvPr id="28" name="Овал 27"/>
          <p:cNvSpPr/>
          <p:nvPr/>
        </p:nvSpPr>
        <p:spPr>
          <a:xfrm>
            <a:off x="642938" y="278606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-707886" y="3571876"/>
            <a:ext cx="1538883" cy="1349087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12</a:t>
            </a:r>
          </a:p>
        </p:txBody>
      </p:sp>
      <p:sp>
        <p:nvSpPr>
          <p:cNvPr id="30" name="Овал 29"/>
          <p:cNvSpPr/>
          <p:nvPr/>
        </p:nvSpPr>
        <p:spPr>
          <a:xfrm>
            <a:off x="571500" y="4357688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" name="Picture 2" descr="http://www.relight.ru/private/relight/shop_load/452/140040-10_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15250" y="857250"/>
            <a:ext cx="103663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Овал 31"/>
          <p:cNvSpPr/>
          <p:nvPr/>
        </p:nvSpPr>
        <p:spPr>
          <a:xfrm>
            <a:off x="8643938" y="78581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72330" y="785794"/>
            <a:ext cx="1538883" cy="720710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215206" y="2571744"/>
            <a:ext cx="1538883" cy="720710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6</a:t>
            </a:r>
          </a:p>
        </p:txBody>
      </p:sp>
      <p:sp>
        <p:nvSpPr>
          <p:cNvPr id="35" name="Овал 34"/>
          <p:cNvSpPr/>
          <p:nvPr/>
        </p:nvSpPr>
        <p:spPr>
          <a:xfrm>
            <a:off x="8501063" y="278606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3500438"/>
            <a:ext cx="1538883" cy="1349087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12</a:t>
            </a:r>
          </a:p>
        </p:txBody>
      </p:sp>
      <p:sp>
        <p:nvSpPr>
          <p:cNvPr id="37" name="Овал 36"/>
          <p:cNvSpPr/>
          <p:nvPr/>
        </p:nvSpPr>
        <p:spPr>
          <a:xfrm>
            <a:off x="8572500" y="4286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8643938" y="5429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-500097" y="5000636"/>
            <a:ext cx="1538883" cy="1349087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18</a:t>
            </a:r>
          </a:p>
        </p:txBody>
      </p:sp>
      <p:sp>
        <p:nvSpPr>
          <p:cNvPr id="39" name="Овал 38"/>
          <p:cNvSpPr/>
          <p:nvPr/>
        </p:nvSpPr>
        <p:spPr>
          <a:xfrm>
            <a:off x="500063" y="5500688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215206" y="4929198"/>
            <a:ext cx="1538883" cy="1349087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18</a:t>
            </a:r>
          </a:p>
        </p:txBody>
      </p:sp>
      <p:cxnSp>
        <p:nvCxnSpPr>
          <p:cNvPr id="43" name="Прямая соединительная линия 42"/>
          <p:cNvCxnSpPr>
            <a:endCxn id="37" idx="6"/>
          </p:cNvCxnSpPr>
          <p:nvPr/>
        </p:nvCxnSpPr>
        <p:spPr>
          <a:xfrm>
            <a:off x="857250" y="4429125"/>
            <a:ext cx="8001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8" idx="5"/>
          </p:cNvCxnSpPr>
          <p:nvPr/>
        </p:nvCxnSpPr>
        <p:spPr>
          <a:xfrm rot="5400000" flipH="1" flipV="1">
            <a:off x="4679157" y="-862806"/>
            <a:ext cx="101600" cy="76850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1500" y="5643563"/>
            <a:ext cx="8072438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http://www.relight.ru/private/relight/shop_load/452/140040-10_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3" y="5715000"/>
            <a:ext cx="8643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214282" y="5572140"/>
            <a:ext cx="86914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52" name="Овал 51"/>
          <p:cNvSpPr/>
          <p:nvPr/>
        </p:nvSpPr>
        <p:spPr>
          <a:xfrm>
            <a:off x="2143125" y="5429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785918" y="5572140"/>
            <a:ext cx="86914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6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928926" y="5500702"/>
            <a:ext cx="15536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12</a:t>
            </a:r>
          </a:p>
        </p:txBody>
      </p:sp>
      <p:sp>
        <p:nvSpPr>
          <p:cNvPr id="55" name="Овал 54"/>
          <p:cNvSpPr/>
          <p:nvPr/>
        </p:nvSpPr>
        <p:spPr>
          <a:xfrm>
            <a:off x="3786188" y="5500688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929190" y="5500702"/>
            <a:ext cx="15536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18</a:t>
            </a:r>
          </a:p>
        </p:txBody>
      </p:sp>
      <p:sp>
        <p:nvSpPr>
          <p:cNvPr id="57" name="Овал 56"/>
          <p:cNvSpPr/>
          <p:nvPr/>
        </p:nvSpPr>
        <p:spPr>
          <a:xfrm>
            <a:off x="5429250" y="5500688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500826" y="5500702"/>
            <a:ext cx="155363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24</a:t>
            </a:r>
          </a:p>
        </p:txBody>
      </p:sp>
      <p:sp>
        <p:nvSpPr>
          <p:cNvPr id="59" name="Овал 58"/>
          <p:cNvSpPr/>
          <p:nvPr/>
        </p:nvSpPr>
        <p:spPr>
          <a:xfrm>
            <a:off x="7072313" y="5429250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5" name="Прямая соединительная линия 64"/>
          <p:cNvCxnSpPr>
            <a:endCxn id="53" idx="0"/>
          </p:cNvCxnSpPr>
          <p:nvPr/>
        </p:nvCxnSpPr>
        <p:spPr>
          <a:xfrm rot="16200000" flipH="1">
            <a:off x="-354012" y="2997200"/>
            <a:ext cx="5143500" cy="63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216819" y="3069431"/>
            <a:ext cx="5286375" cy="47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2859881" y="2997995"/>
            <a:ext cx="5286375" cy="47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4360069" y="3069432"/>
            <a:ext cx="5429250" cy="47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32" idx="4"/>
          </p:cNvCxnSpPr>
          <p:nvPr/>
        </p:nvCxnSpPr>
        <p:spPr>
          <a:xfrm>
            <a:off x="785813" y="1071563"/>
            <a:ext cx="8001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9" grpId="0" animBg="1"/>
      <p:bldP spid="21" grpId="0" animBg="1"/>
      <p:bldP spid="28" grpId="0" animBg="1"/>
      <p:bldP spid="30" grpId="0" animBg="1"/>
      <p:bldP spid="32" grpId="0" animBg="1"/>
      <p:bldP spid="35" grpId="0" animBg="1"/>
      <p:bldP spid="37" grpId="0" animBg="1"/>
      <p:bldP spid="38" grpId="0" animBg="1"/>
      <p:bldP spid="39" grpId="0" animBg="1"/>
      <p:bldP spid="52" grpId="0" animBg="1"/>
      <p:bldP spid="55" grpId="0" animBg="1"/>
      <p:bldP spid="57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latin typeface="+mj-ea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357188"/>
            <a:ext cx="8215313" cy="6000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-247650" y="3033713"/>
            <a:ext cx="4643438" cy="47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395413" y="3033712"/>
            <a:ext cx="4643438" cy="47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038475" y="2962276"/>
            <a:ext cx="4643437" cy="47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679157" y="2964656"/>
            <a:ext cx="45021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3" y="2071688"/>
            <a:ext cx="8072437" cy="714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71500" y="3571875"/>
            <a:ext cx="8072438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71500" y="5214938"/>
            <a:ext cx="8072438" cy="714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63" y="2143125"/>
            <a:ext cx="1500187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625" y="642938"/>
            <a:ext cx="8143875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965450" y="1392238"/>
            <a:ext cx="1500187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86188" y="642938"/>
            <a:ext cx="1500187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608513" y="1392238"/>
            <a:ext cx="1500187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43125" y="2143125"/>
            <a:ext cx="15001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86375" y="2143125"/>
            <a:ext cx="15001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75" y="3571875"/>
            <a:ext cx="15001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108700" y="2820988"/>
            <a:ext cx="1500187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25" y="3643313"/>
            <a:ext cx="1500188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608513" y="4392613"/>
            <a:ext cx="1500187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86188" y="5214938"/>
            <a:ext cx="1571625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965450" y="4464050"/>
            <a:ext cx="15001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1500" y="3643313"/>
            <a:ext cx="1500188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9237" y="2892425"/>
            <a:ext cx="1500188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537325" y="4464050"/>
            <a:ext cx="15001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537325" y="2892425"/>
            <a:ext cx="15001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537325" y="1392238"/>
            <a:ext cx="1500187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393950" y="1320800"/>
            <a:ext cx="178593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251075" y="4749800"/>
            <a:ext cx="2071688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894263" y="1249363"/>
            <a:ext cx="1785937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787107" y="4642644"/>
            <a:ext cx="2000250" cy="15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28625" y="5572125"/>
            <a:ext cx="8143875" cy="158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750470" y="392906"/>
            <a:ext cx="214312" cy="1428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5179220" y="392906"/>
            <a:ext cx="214312" cy="1428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5179219" y="5322094"/>
            <a:ext cx="214313" cy="1428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V="1">
            <a:off x="3750469" y="5322094"/>
            <a:ext cx="214313" cy="1428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7000875" y="2143125"/>
            <a:ext cx="285750" cy="2143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7000875" y="3214688"/>
            <a:ext cx="285750" cy="285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5500688" y="714375"/>
            <a:ext cx="285750" cy="2143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5429250" y="1714500"/>
            <a:ext cx="357188" cy="285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5429250" y="3643313"/>
            <a:ext cx="357188" cy="285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5429250" y="4929188"/>
            <a:ext cx="357188" cy="214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3286125" y="1857375"/>
            <a:ext cx="357188" cy="2143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286125" y="785813"/>
            <a:ext cx="285750" cy="1428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3357563" y="5000625"/>
            <a:ext cx="285750" cy="2143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286125" y="3714750"/>
            <a:ext cx="428625" cy="285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latin typeface="+mj-ea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642938"/>
            <a:ext cx="8215312" cy="5643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5756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7563" y="92868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7563" y="378618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Блок-схема: ручное управление 37"/>
          <p:cNvSpPr/>
          <p:nvPr/>
        </p:nvSpPr>
        <p:spPr>
          <a:xfrm>
            <a:off x="3357563" y="521493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Блок-схема: ручное управление 38"/>
          <p:cNvSpPr/>
          <p:nvPr/>
        </p:nvSpPr>
        <p:spPr>
          <a:xfrm>
            <a:off x="4786313" y="37861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Блок-схема: ручное управление 39"/>
          <p:cNvSpPr/>
          <p:nvPr/>
        </p:nvSpPr>
        <p:spPr>
          <a:xfrm flipV="1">
            <a:off x="3357563" y="64293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Блок-схема: ручное управление 40"/>
          <p:cNvSpPr/>
          <p:nvPr/>
        </p:nvSpPr>
        <p:spPr>
          <a:xfrm flipV="1">
            <a:off x="4786313" y="20716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Блок-схема: ручное управление 41"/>
          <p:cNvSpPr/>
          <p:nvPr/>
        </p:nvSpPr>
        <p:spPr>
          <a:xfrm rot="5400000" flipV="1">
            <a:off x="4214813" y="43576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ручное управление 42"/>
          <p:cNvSpPr/>
          <p:nvPr/>
        </p:nvSpPr>
        <p:spPr>
          <a:xfrm rot="5400000" flipV="1">
            <a:off x="4214813" y="15001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ручное управление 43"/>
          <p:cNvSpPr/>
          <p:nvPr/>
        </p:nvSpPr>
        <p:spPr>
          <a:xfrm rot="5400000" flipV="1">
            <a:off x="5643563" y="292893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Блок-схема: ручное управление 44"/>
          <p:cNvSpPr/>
          <p:nvPr/>
        </p:nvSpPr>
        <p:spPr>
          <a:xfrm rot="16200000" flipH="1" flipV="1">
            <a:off x="2500313" y="15001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Блок-схема: ручное управление 45"/>
          <p:cNvSpPr/>
          <p:nvPr/>
        </p:nvSpPr>
        <p:spPr>
          <a:xfrm rot="16200000" flipH="1" flipV="1">
            <a:off x="2500313" y="43576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4" name="Picture 2" descr="Картинка 2 из 12494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230158">
            <a:off x="5710238" y="3495675"/>
            <a:ext cx="277018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rot="10800000">
            <a:off x="571500" y="3786188"/>
            <a:ext cx="2786063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3071813" y="3786188"/>
            <a:ext cx="285750" cy="285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643982" y="4499769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3071813" y="5000625"/>
            <a:ext cx="571500" cy="5000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3643313" y="5500688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4536282" y="4964906"/>
            <a:ext cx="571500" cy="5000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644232" y="4499769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5072063" y="4071938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929313" y="3571875"/>
            <a:ext cx="571500" cy="4286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072982" y="3071019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V="1">
            <a:off x="5965032" y="2107406"/>
            <a:ext cx="500062" cy="4286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5143500" y="2071688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4644232" y="1642269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4500563" y="642938"/>
            <a:ext cx="571500" cy="500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3071812" y="714376"/>
            <a:ext cx="500063" cy="500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643982" y="1642269"/>
            <a:ext cx="85725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3071813" y="2143125"/>
            <a:ext cx="285750" cy="2143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500063" y="2357438"/>
            <a:ext cx="28575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V="1">
            <a:off x="4822032" y="3821906"/>
            <a:ext cx="285750" cy="2143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4786313" y="2071688"/>
            <a:ext cx="285750" cy="2857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212850" y="3071813"/>
            <a:ext cx="1430337" cy="1588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1250157" y="3036094"/>
            <a:ext cx="4214812" cy="0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643982" y="3071019"/>
            <a:ext cx="4286250" cy="1587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5501482" y="3213894"/>
            <a:ext cx="1428750" cy="1587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3357563" y="5143500"/>
            <a:ext cx="1357312" cy="1588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3357563" y="3786188"/>
            <a:ext cx="1500187" cy="1587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3500438" y="2357438"/>
            <a:ext cx="1285875" cy="1587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>
            <a:off x="3286125" y="928688"/>
            <a:ext cx="1428750" cy="1587"/>
          </a:xfrm>
          <a:prstGeom prst="line">
            <a:avLst/>
          </a:prstGeom>
          <a:ln w="1111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decel="1000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latin typeface="+mj-ea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642938"/>
            <a:ext cx="8215312" cy="5643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5756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3" y="235743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7563" y="92868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7563" y="3786188"/>
            <a:ext cx="1439862" cy="143986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Блок-схема: ручное управление 37"/>
          <p:cNvSpPr/>
          <p:nvPr/>
        </p:nvSpPr>
        <p:spPr>
          <a:xfrm>
            <a:off x="3357563" y="521493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Блок-схема: ручное управление 38"/>
          <p:cNvSpPr/>
          <p:nvPr/>
        </p:nvSpPr>
        <p:spPr>
          <a:xfrm>
            <a:off x="4786313" y="37861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Блок-схема: ручное управление 39"/>
          <p:cNvSpPr/>
          <p:nvPr/>
        </p:nvSpPr>
        <p:spPr>
          <a:xfrm flipV="1">
            <a:off x="3357563" y="64293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Блок-схема: ручное управление 40"/>
          <p:cNvSpPr/>
          <p:nvPr/>
        </p:nvSpPr>
        <p:spPr>
          <a:xfrm flipV="1">
            <a:off x="4786313" y="20716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Блок-схема: ручное управление 41"/>
          <p:cNvSpPr/>
          <p:nvPr/>
        </p:nvSpPr>
        <p:spPr>
          <a:xfrm rot="5400000" flipV="1">
            <a:off x="4214813" y="43576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ручное управление 42"/>
          <p:cNvSpPr/>
          <p:nvPr/>
        </p:nvSpPr>
        <p:spPr>
          <a:xfrm rot="5400000" flipV="1">
            <a:off x="4214813" y="15001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ручное управление 43"/>
          <p:cNvSpPr/>
          <p:nvPr/>
        </p:nvSpPr>
        <p:spPr>
          <a:xfrm rot="5400000" flipV="1">
            <a:off x="5643563" y="292893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Блок-схема: ручное управление 44"/>
          <p:cNvSpPr/>
          <p:nvPr/>
        </p:nvSpPr>
        <p:spPr>
          <a:xfrm rot="16200000" flipH="1" flipV="1">
            <a:off x="2500313" y="15001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Блок-схема: ручное управление 45"/>
          <p:cNvSpPr/>
          <p:nvPr/>
        </p:nvSpPr>
        <p:spPr>
          <a:xfrm rot="16200000" flipH="1" flipV="1">
            <a:off x="2500313" y="4357688"/>
            <a:ext cx="1428750" cy="28575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6" name="Picture 4" descr="http://www.artprofy.ru/newartprofy/newshop/data/big/1_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1143000"/>
            <a:ext cx="1571625" cy="351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8" name="Прямая со стрелкой 87"/>
          <p:cNvCxnSpPr/>
          <p:nvPr/>
        </p:nvCxnSpPr>
        <p:spPr>
          <a:xfrm rot="10800000">
            <a:off x="4929188" y="1571625"/>
            <a:ext cx="2714625" cy="714375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10800000">
            <a:off x="5643563" y="2214563"/>
            <a:ext cx="2152650" cy="223837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44" idx="0"/>
          </p:cNvCxnSpPr>
          <p:nvPr/>
        </p:nvCxnSpPr>
        <p:spPr>
          <a:xfrm rot="10800000" flipV="1">
            <a:off x="6215063" y="2438400"/>
            <a:ext cx="1581150" cy="633413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10800000">
            <a:off x="3214688" y="1643063"/>
            <a:ext cx="4581525" cy="795337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endCxn id="40" idx="2"/>
          </p:cNvCxnSpPr>
          <p:nvPr/>
        </p:nvCxnSpPr>
        <p:spPr>
          <a:xfrm rot="10800000">
            <a:off x="4071938" y="642938"/>
            <a:ext cx="3724275" cy="1795462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10800000" flipV="1">
            <a:off x="3214688" y="3643313"/>
            <a:ext cx="4857750" cy="928687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10800000" flipV="1">
            <a:off x="3786188" y="3795713"/>
            <a:ext cx="4438650" cy="156210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rot="10800000" flipV="1">
            <a:off x="4857750" y="3795713"/>
            <a:ext cx="3367088" cy="919162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10800000" flipV="1">
            <a:off x="5715000" y="3795713"/>
            <a:ext cx="2509838" cy="13335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а 69 из 2185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467544" y="260648"/>
            <a:ext cx="8251825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2068913" flipH="1" flipV="1">
            <a:off x="4874400" y="586552"/>
            <a:ext cx="1553500" cy="12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5517232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latin typeface="+mj-ea"/>
              </a:rPr>
              <a:t>Складываем  и  склеиваем  </a:t>
            </a:r>
            <a:br>
              <a:rPr lang="ru-RU" sz="4800" dirty="0" smtClean="0">
                <a:latin typeface="+mj-ea"/>
              </a:rPr>
            </a:br>
            <a:r>
              <a:rPr lang="ru-RU" sz="4800" dirty="0" smtClean="0">
                <a:latin typeface="+mj-ea"/>
              </a:rPr>
              <a:t>кубик</a:t>
            </a:r>
            <a:endParaRPr lang="ru-RU" sz="4800" dirty="0">
              <a:latin typeface="+mj-ea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0020000">
            <a:off x="6040232" y="777283"/>
            <a:ext cx="21602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</Template>
  <TotalTime>133</TotalTime>
  <Words>56</Words>
  <Application>Microsoft Office PowerPoint</Application>
  <PresentationFormat>Экран (4:3)</PresentationFormat>
  <Paragraphs>38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Silk</vt:lpstr>
      <vt:lpstr>Кубик  –  фоторамка</vt:lpstr>
      <vt:lpstr>Для работы  нам понадобятся:</vt:lpstr>
      <vt:lpstr>Чертёж  кубика</vt:lpstr>
      <vt:lpstr>Слайд 4</vt:lpstr>
      <vt:lpstr>Слайд 5</vt:lpstr>
      <vt:lpstr>Слайд 6</vt:lpstr>
      <vt:lpstr>Слайд 7</vt:lpstr>
      <vt:lpstr>Слайд 8</vt:lpstr>
      <vt:lpstr>Складываем  и  склеиваем   кубик</vt:lpstr>
      <vt:lpstr>Оформляем  грани кубика  фотографиями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Кубик  –  фоторамка</dc:title>
  <dc:creator>User</dc:creator>
  <cp:lastModifiedBy>User</cp:lastModifiedBy>
  <cp:revision>20</cp:revision>
  <dcterms:created xsi:type="dcterms:W3CDTF">2011-10-17T17:26:08Z</dcterms:created>
  <dcterms:modified xsi:type="dcterms:W3CDTF">2012-03-24T13:50:39Z</dcterms:modified>
</cp:coreProperties>
</file>