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1" r:id="rId6"/>
    <p:sldId id="262" r:id="rId7"/>
    <p:sldId id="264" r:id="rId8"/>
    <p:sldId id="265" r:id="rId9"/>
    <p:sldId id="266" r:id="rId10"/>
    <p:sldId id="268" r:id="rId11"/>
    <p:sldId id="267" r:id="rId12"/>
    <p:sldId id="270" r:id="rId13"/>
    <p:sldId id="269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M:\&#1040;%20&#1085;&#1091;-&#1082;&#1072;,%20&#1076;&#1077;&#1074;&#1086;&#1095;&#1082;&#1080;%20&#1087;&#1088;&#1077;&#1079;&#1077;&#1085;&#1090;&#1072;&#1094;&#1080;&#1103;%20&#1082;%20&#1087;&#1088;\&#1047;&#1074;&#1077;&#1085;&#1080;&#1090;%20&#1079;&#1074;&#1086;&#1085;&#1086;&#1082;%20&#1086;&#1082;&#1086;&#1085;&#1095;%20&#1079;&#1072;&#1085;&#1103;&#1090;&#1080;&#1103;%20(&#1072;&#1085;&#1089;.%20&#1087;&#1077;&#1089;&#1085;&#1080;%20&#1080;&#1084;.%20&#1051;&#1086;&#1082;&#1090;&#1077;&#1074;&#1072;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40;%20&#1085;&#1091;-&#1082;&#1072;,%20&#1076;&#1077;&#1074;&#1086;&#1095;&#1082;&#1080;%20&#1087;&#1088;&#1077;&#1079;&#1077;&#1085;&#1090;&#1072;&#1094;&#1080;&#1103;%20&#1082;%20&#1087;&#1088;\&#1079;&#1086;&#1088;&#1077;&#1085;&#1100;&#1082;&#1080;%20&#1082;&#1088;&#1072;&#1096;&#1077;.mp3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M:\&#1040;%20&#1085;&#1091;-&#1082;&#1072;,%20&#1076;&#1077;&#1074;&#1086;&#1095;&#1082;&#1080;%20&#1087;&#1088;&#1077;&#1079;&#1077;&#1085;&#1090;&#1072;&#1094;&#1080;&#1103;%20&#1082;%20&#1087;&#1088;\&#1047;&#1074;&#1077;&#1085;&#1080;&#1090;%20&#1079;&#1074;&#1086;&#1085;&#1086;&#1082;%20&#1086;&#1082;&#1086;&#1085;&#1095;%20&#1079;&#1072;&#1085;&#1103;&#1090;&#1080;&#1103;%20(&#1072;&#1085;&#1089;.%20&#1087;&#1077;&#1089;&#1085;&#1080;%20&#1080;&#1084;.%20&#1051;&#1086;&#1082;&#1090;&#1077;&#1074;&#1072;).mp3" TargetMode="Externa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40;%20&#1085;&#1091;-&#1082;&#1072;,%20&#1076;&#1077;&#1074;&#1086;&#1095;&#1082;&#1080;%20&#1087;&#1088;&#1077;&#1079;&#1077;&#1085;&#1090;&#1072;&#1094;&#1080;&#1103;%20&#1082;%20&#1087;&#1088;\2%20&#1048;&#1079;%20&#1095;&#1077;&#1075;&#1086;%20&#1078;&#1077;,%20&#1080;&#1079;%20&#1095;&#1077;&#1075;&#1086;%20&#1078;&#1077;%20...%20(&#1041;&#1086;&#1083;&#1100;&#1096;&#1086;&#1081;%20&#1044;&#1077;&#1090;&#1089;&#1082;&#1080;&#1081;%20&#1093;&#1086;&#1088;,%20&#1042;.%20&#1055;&#1086;&#1087;&#1086;&#1074;&#1072;).mp3_0002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40;%20&#1085;&#1091;-&#1082;&#1072;,%20&#1076;&#1077;&#1074;&#1086;&#1095;&#1082;&#1080;%20&#1087;&#1088;&#1077;&#1079;&#1077;&#1085;&#1090;&#1072;&#1094;&#1080;&#1103;%20&#1082;%20&#1087;&#1088;\4&#1048;&#1079;%20&#1095;&#1077;&#1075;&#1086;%20&#1078;&#1077;,%20&#1080;&#1079;%20&#1095;&#1077;&#1075;&#1086;%20&#1078;&#1077;%20...%20(&#1041;&#1086;&#1083;&#1100;&#1096;&#1086;&#1081;%20&#1044;&#1077;&#1090;&#1089;&#1082;&#1080;&#1081;%20&#1093;&#1086;&#1088;,%20&#1042;.%20&#1055;&#1086;&#1087;&#1086;&#1074;&#1072;).mp3_0004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40;%20&#1085;&#1091;-&#1082;&#1072;,%20&#1076;&#1077;&#1074;&#1086;&#1095;&#1082;&#1080;%20&#1087;&#1088;&#1077;&#1079;&#1077;&#1085;&#1090;&#1072;&#1094;&#1080;&#1103;%20&#1082;%20&#1087;&#1088;\babushka-ispeki_oladushki-minus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40;%20&#1085;&#1091;-&#1082;&#1072;,%20&#1076;&#1077;&#1074;&#1086;&#1095;&#1082;&#1080;%20&#1087;&#1088;&#1077;&#1079;&#1077;&#1085;&#1090;&#1072;&#1094;&#1080;&#1103;%20&#1082;%20&#1087;&#1088;\41%20&#1063;&#1072;&#1089;&#1090;&#1091;&#1096;&#1082;&#1080;%20(&#1052;&#1048;&#1053;&#1059;&#1057;)%20&#1084;&#1077;&#1076;&#1083;&#1077;&#1085;&#1085;&#1072;%20-%2041%20&#1063;&#1072;&#1089;&#1090;&#1091;&#1096;&#1082;&#1080;%20(&#1052;&#1048;&#1053;&#1059;&#1057;)%20&#1084;&#1077;&#1076;&#1083;&#1077;&#1085;&#1085;&#1072;&#1103;.mp3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40;%20&#1085;&#1091;-&#1082;&#1072;,%20&#1076;&#1077;&#1074;&#1086;&#1095;&#1082;&#1080;%20&#1087;&#1088;&#1077;&#1079;&#1077;&#1085;&#1090;&#1072;&#1094;&#1080;&#1103;%20&#1082;%20&#1087;&#1088;\&#1053;&#1080;&#1095;&#1077;&#1075;&#1086;%20&#1085;&#1072;%20&#1089;&#1074;&#1077;&#1090;&#1077;%20&#1083;&#1091;&#1095;&#1096;&#1077;%20&#1085;&#1077;&#1090;&#1091;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1\Desktop\flowers_KKv20EE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6140"/>
          </a:xfrm>
          <a:prstGeom prst="rect">
            <a:avLst/>
          </a:prstGeom>
          <a:noFill/>
        </p:spPr>
      </p:pic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-285784" y="571480"/>
            <a:ext cx="8343872" cy="1470025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  наступающим праздником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!</a:t>
            </a:r>
          </a:p>
        </p:txBody>
      </p:sp>
      <p:pic>
        <p:nvPicPr>
          <p:cNvPr id="4" name="Звенит звонок оконч занятия (анс. песни им. Локтев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1533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2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2_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91965"/>
            <a:ext cx="8358246" cy="65298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84077012_2795685_1301067873_0_3454_d0b53de6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60" y="-21455"/>
            <a:ext cx="9970225" cy="6879455"/>
          </a:xfrm>
          <a:prstGeom prst="rect">
            <a:avLst/>
          </a:prstGeom>
          <a:noFill/>
        </p:spPr>
      </p:pic>
      <p:pic>
        <p:nvPicPr>
          <p:cNvPr id="3" name="зореньки краш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3966" y="1428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2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1\Desktop\flowers_KKv20EE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60"/>
            <a:ext cx="9143999" cy="6856140"/>
          </a:xfrm>
          <a:prstGeom prst="rect">
            <a:avLst/>
          </a:prstGeom>
          <a:noFill/>
        </p:spPr>
      </p:pic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-285784" y="571480"/>
            <a:ext cx="8343872" cy="1470025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ИТОГИ </a:t>
            </a:r>
            <a:br>
              <a:rPr lang="ru-RU" sz="8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8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конкурса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Звенит звонок оконч занятия (анс. песни им. Локтев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1533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2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1\Desktop\flowers_KKv20EE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614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42844" y="91180"/>
            <a:ext cx="798487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 то, что слушали вы нас внимательно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 помогали нам старательно,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Спасибо всем вам за внимание.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Концерт окончен. До свидания!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44965" y="3244334"/>
            <a:ext cx="2454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http://images.yandex.ru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esktop\d0bdd18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785794"/>
            <a:ext cx="5286412" cy="52864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429256" y="214290"/>
            <a:ext cx="3084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ну-ка,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5643578"/>
            <a:ext cx="38527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ДЕВОЧКИ!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331036541_5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30182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596" y="5500702"/>
            <a:ext cx="828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Monotype Corsiva" pitchFamily="66" charset="0"/>
              </a:rPr>
              <a:t>Визитная карточка</a:t>
            </a:r>
            <a:endParaRPr lang="ru-RU" sz="7200" dirty="0">
              <a:latin typeface="Monotype Corsiva" pitchFamily="66" charset="0"/>
            </a:endParaRPr>
          </a:p>
        </p:txBody>
      </p:sp>
      <p:pic>
        <p:nvPicPr>
          <p:cNvPr id="5" name="2 Из чего же, из чего же ... (Большой Детский хор, В. Попова).mp3_0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15404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714356"/>
            <a:ext cx="6552959" cy="4357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28596" y="4786322"/>
            <a:ext cx="8286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Самая умелая</a:t>
            </a:r>
            <a:endParaRPr lang="ru-RU" sz="88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4Из чего же, из чего же ... (Большой Детский хор, В. Попова).mp3_00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4929198"/>
            <a:ext cx="8286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Лучшая хозяюшка</a:t>
            </a:r>
            <a:endParaRPr lang="ru-RU" sz="88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428604"/>
            <a:ext cx="4762500" cy="4486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babushka-ispeki_oladushki-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15338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pozdravlenie_46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48946"/>
          </a:xfrm>
          <a:prstGeom prst="rect">
            <a:avLst/>
          </a:prstGeom>
          <a:noFill/>
        </p:spPr>
      </p:pic>
      <p:pic>
        <p:nvPicPr>
          <p:cNvPr id="3" name="41 Частушки (МИНУС) медленна - 41 Частушки (МИНУС) медлен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14287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7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4929198"/>
            <a:ext cx="8286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Самая виртуозная</a:t>
            </a:r>
            <a:endParaRPr lang="ru-RU" sz="88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500042"/>
            <a:ext cx="6253931" cy="383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Ничего на свете лучше нет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29652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8 sodjv sdsn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71414"/>
            <a:ext cx="6715172" cy="67151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785794"/>
            <a:ext cx="542928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 rot="19946101">
            <a:off x="331989" y="947813"/>
            <a:ext cx="4572032" cy="19389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6000" dirty="0" smtClean="0">
                <a:latin typeface="Monotype Corsiva" pitchFamily="66" charset="0"/>
              </a:rPr>
              <a:t>Развесели гостей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4" name="Улыбающееся лицо 3"/>
          <p:cNvSpPr/>
          <p:nvPr/>
        </p:nvSpPr>
        <p:spPr>
          <a:xfrm>
            <a:off x="1643042" y="564357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48</Words>
  <Application>Microsoft Office PowerPoint</Application>
  <PresentationFormat>Экран (4:3)</PresentationFormat>
  <Paragraphs>14</Paragraphs>
  <Slides>14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  наступающим праздником!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ИТОГИ  конкурса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 наступающим праздником!</dc:title>
  <dc:creator>1</dc:creator>
  <cp:lastModifiedBy>1</cp:lastModifiedBy>
  <cp:revision>15</cp:revision>
  <dcterms:created xsi:type="dcterms:W3CDTF">2014-03-04T18:19:53Z</dcterms:created>
  <dcterms:modified xsi:type="dcterms:W3CDTF">2014-03-04T21:35:50Z</dcterms:modified>
</cp:coreProperties>
</file>