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1" r:id="rId32"/>
    <p:sldId id="292" r:id="rId33"/>
    <p:sldId id="293" r:id="rId34"/>
    <p:sldId id="295" r:id="rId35"/>
    <p:sldId id="296" r:id="rId36"/>
    <p:sldId id="288" r:id="rId37"/>
    <p:sldId id="298" r:id="rId38"/>
    <p:sldId id="299" r:id="rId39"/>
    <p:sldId id="300" r:id="rId40"/>
    <p:sldId id="301" r:id="rId41"/>
    <p:sldId id="303" r:id="rId42"/>
    <p:sldId id="30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5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7D063-0E26-4806-BEE9-ABADDAABD895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1D1C-CE18-4083-A3CA-F70C34DA5B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82;%208%20&#1084;&#1072;&#1088;&#1090;&#1072;\sting__royalq_i_saksofon_newmp3.name_.mp3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8\sting__royalq_i_saksofon_newmp3.name_.mp3" TargetMode="Externa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_6ace8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ower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f231a30c42c3150eca0941d8a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q-wallpapers_ru_flowers_60570_1920x12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65055834_CAF0E0F1E8E2FBE520F0EEE7FB2030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2300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0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35834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ve_Blooms_Roses_Bunch_Of_Flower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61113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8001448_spri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ing__royalq_i_saksofon_newmp3.name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ove_Blooms_Roses_Bunch_Of_Flower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10"/>
            <a:ext cx="9144000" cy="6872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_bd992a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sting__royalq_i_saksofon_newmp3.name_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64088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89983136_18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429784" cy="707233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[gotowall.com]20120503_084657_246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26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[gotowall.com]20120901_030246_22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8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7441054-fl_28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20829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56388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6118655_103216-rdary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37406803_bankoboev.ru_-_cymbidium_orchi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2611135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5851620_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сные-тюльпаны-1284461915_2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orst.ru_15092012_202658822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papers_ru__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ort_some_flower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asivyetulpanss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356388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-обои-1280-1024-Цветы-Розы-Красивые-Цветы-картинки-Ni32944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2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asivye_cvety-1600x12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6118655_103216-rdary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8001448_spring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owers-pictures_01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5055834_CAF0E0F1E8E2FBE520F0EEE7FB20303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24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935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_bd992a4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owers_29.09.2010_bw_04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y_c99365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hort_field_with_flower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91485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5000">
        <p:cut thruBlk="1"/>
      </p:transition>
    </mc:Choice>
    <mc:Fallback>
      <p:transition advClick="0" advTm="5000">
        <p:cut thruBlk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 8 Мар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 8 Марта</Template>
  <TotalTime>8</TotalTime>
  <Words>0</Words>
  <Application>Microsoft Office PowerPoint</Application>
  <PresentationFormat>Экран (4:3)</PresentationFormat>
  <Paragraphs>0</Paragraphs>
  <Slides>42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Презентация к 8 Марта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2014-11-03T11:48:04Z</dcterms:created>
  <dcterms:modified xsi:type="dcterms:W3CDTF">2014-11-03T12:42:23Z</dcterms:modified>
</cp:coreProperties>
</file>