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71" r:id="rId11"/>
    <p:sldId id="272" r:id="rId12"/>
    <p:sldId id="275" r:id="rId13"/>
    <p:sldId id="274" r:id="rId14"/>
    <p:sldId id="276" r:id="rId15"/>
    <p:sldId id="280" r:id="rId16"/>
    <p:sldId id="281" r:id="rId17"/>
    <p:sldId id="277" r:id="rId18"/>
    <p:sldId id="278" r:id="rId19"/>
    <p:sldId id="282" r:id="rId20"/>
    <p:sldId id="289" r:id="rId21"/>
    <p:sldId id="290" r:id="rId22"/>
    <p:sldId id="292" r:id="rId23"/>
    <p:sldId id="293" r:id="rId24"/>
    <p:sldId id="283" r:id="rId25"/>
    <p:sldId id="295" r:id="rId26"/>
    <p:sldId id="285" r:id="rId27"/>
    <p:sldId id="286" r:id="rId28"/>
    <p:sldId id="303" r:id="rId29"/>
    <p:sldId id="304" r:id="rId30"/>
    <p:sldId id="305" r:id="rId31"/>
    <p:sldId id="311" r:id="rId32"/>
    <p:sldId id="312" r:id="rId33"/>
    <p:sldId id="317" r:id="rId34"/>
    <p:sldId id="313" r:id="rId35"/>
    <p:sldId id="315" r:id="rId36"/>
    <p:sldId id="31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CE5F-AE07-4703-8A33-6171DA663DF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1622-0A80-4ADA-A628-1F38724DECB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09B8-C827-4103-96DC-B0C98A4B6FD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A80C-DA81-4B8C-A6ED-4FC784E564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7CF9-AC8F-4E77-A582-2C71288F337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B220-D85D-4600-AD07-A5F262B73BB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3A60-B86E-4FDC-BBE2-50B892E9CF0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FD70-1FAE-4D59-89FB-C2B69CC7C0F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3BEB-35E3-4433-9187-2864D5A51F7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2CD8-BDC9-4B12-8E2F-4621C02AE2D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D739-E91C-46BD-96FF-616DF9424E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6FD9-DC6D-417E-81D7-EF67B76BF0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2596-DA9B-41D9-83FE-A7185FCFEB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D015-A99E-492E-9DC2-C27C16CDDE6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4DD-FF0D-4A40-9327-3AFAB915447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7ED0-E7F6-4C9B-A131-12F7EA85069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3654-12AB-4CCC-A5DC-710E4515A4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5254-605E-4783-B9F1-137A40C4CA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443F-254D-477F-9216-583BA619AB8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4BC5-13B0-40B6-9D5E-349F5D62E9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EFFF-E185-4938-84DD-A13F57F6A70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CD27-4A2B-49CD-8F45-F2C63299501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840584-8291-4B3C-81B8-C555ED9C515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4E6F6-CC79-493B-B2EB-C47E522AF32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urgush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visitkirov.ru/" TargetMode="External"/><Relationship Id="rId4" Type="http://schemas.openxmlformats.org/officeDocument/2006/relationships/hyperlink" Target="http://www.zsko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857375" y="260648"/>
            <a:ext cx="6572250" cy="194421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Особо охраняемые природные территории Кировской области  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979712" y="2636912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Составила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 Филиппова Ольга Валерьевна</a:t>
            </a:r>
            <a:endParaRPr lang="fr-FR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Нажмите для увеличен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3857568" cy="2880320"/>
          </a:xfrm>
          <a:prstGeom prst="rect">
            <a:avLst/>
          </a:prstGeom>
          <a:noFill/>
        </p:spPr>
      </p:pic>
      <p:pic>
        <p:nvPicPr>
          <p:cNvPr id="20484" name="Picture 4" descr="Нажмите для увеличен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1308" y="260648"/>
            <a:ext cx="3823430" cy="2880320"/>
          </a:xfrm>
          <a:prstGeom prst="rect">
            <a:avLst/>
          </a:prstGeom>
          <a:noFill/>
        </p:spPr>
      </p:pic>
      <p:pic>
        <p:nvPicPr>
          <p:cNvPr id="20486" name="Picture 6" descr="Рассвет на р. Вятк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45867"/>
            <a:ext cx="4427984" cy="3312133"/>
          </a:xfrm>
          <a:prstGeom prst="rect">
            <a:avLst/>
          </a:prstGeom>
          <a:noFill/>
        </p:spPr>
      </p:pic>
      <p:pic>
        <p:nvPicPr>
          <p:cNvPr id="20488" name="Picture 8" descr="Туман на оз. Нургу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77036" y="3582777"/>
            <a:ext cx="4366964" cy="327522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зеро Криво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3" y="0"/>
            <a:ext cx="8220405" cy="6165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616530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Озеро Кривое</a:t>
            </a:r>
            <a:endParaRPr lang="ru-RU" sz="36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зеро Черно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0"/>
            <a:ext cx="7968885" cy="59766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60932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Озеро Черное</a:t>
            </a:r>
            <a:endParaRPr lang="ru-RU" sz="36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зеро Нургу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0"/>
            <a:ext cx="8049848" cy="6021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60212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Озеро </a:t>
            </a:r>
            <a:r>
              <a:rPr lang="ru-RU" sz="3600" b="1" dirty="0" err="1" smtClean="0"/>
              <a:t>Нургуш</a:t>
            </a:r>
            <a:endParaRPr lang="ru-RU" sz="36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Марш парков в г. Котельниче, 2008 г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844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Учащиеся гимназии г. Уржума на экотроп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090" cy="609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09329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Школьники на </a:t>
            </a:r>
            <a:r>
              <a:rPr lang="ru-RU" sz="3600" b="1" dirty="0" err="1" smtClean="0"/>
              <a:t>зкотропе</a:t>
            </a:r>
            <a:endParaRPr lang="ru-RU" sz="36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Государственный природный заказник «</a:t>
            </a:r>
            <a:r>
              <a:rPr lang="ru-RU" b="1" dirty="0" err="1" smtClean="0">
                <a:solidFill>
                  <a:schemeClr val="tx2"/>
                </a:solidFill>
              </a:rPr>
              <a:t>Пижемский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pic>
        <p:nvPicPr>
          <p:cNvPr id="15362" name="Picture 2" descr="Государственный природный заказник «Пижемский» 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628800"/>
            <a:ext cx="7368753" cy="498542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Недалеко от г. Советска впадает река </a:t>
            </a:r>
            <a:r>
              <a:rPr lang="ru-RU" sz="3600" dirty="0" err="1" smtClean="0">
                <a:solidFill>
                  <a:schemeClr val="tx2"/>
                </a:solidFill>
              </a:rPr>
              <a:t>Немда</a:t>
            </a:r>
            <a:r>
              <a:rPr lang="ru-RU" sz="3600" dirty="0" smtClean="0">
                <a:solidFill>
                  <a:schemeClr val="tx2"/>
                </a:solidFill>
              </a:rPr>
              <a:t> в Пижму и вместе с ней в Вятку. Бассейн </a:t>
            </a:r>
            <a:r>
              <a:rPr lang="ru-RU" sz="3600" dirty="0" err="1" smtClean="0">
                <a:solidFill>
                  <a:schemeClr val="tx2"/>
                </a:solidFill>
              </a:rPr>
              <a:t>Немды</a:t>
            </a:r>
            <a:r>
              <a:rPr lang="ru-RU" sz="3600" dirty="0" smtClean="0">
                <a:solidFill>
                  <a:schemeClr val="tx2"/>
                </a:solidFill>
              </a:rPr>
              <a:t> - главное украшение государственного природного заказника "</a:t>
            </a:r>
            <a:r>
              <a:rPr lang="ru-RU" sz="3600" dirty="0" err="1" smtClean="0">
                <a:solidFill>
                  <a:schemeClr val="tx2"/>
                </a:solidFill>
              </a:rPr>
              <a:t>Пижемский</a:t>
            </a:r>
            <a:r>
              <a:rPr lang="ru-RU" sz="3600" dirty="0" smtClean="0">
                <a:solidFill>
                  <a:schemeClr val="tx2"/>
                </a:solidFill>
              </a:rPr>
              <a:t>". Именно на </a:t>
            </a:r>
            <a:r>
              <a:rPr lang="ru-RU" sz="3600" dirty="0" err="1" smtClean="0">
                <a:solidFill>
                  <a:schemeClr val="tx2"/>
                </a:solidFill>
              </a:rPr>
              <a:t>Немде</a:t>
            </a:r>
            <a:r>
              <a:rPr lang="ru-RU" sz="3600" dirty="0" smtClean="0">
                <a:solidFill>
                  <a:schemeClr val="tx2"/>
                </a:solidFill>
              </a:rPr>
              <a:t> находятся природные объекты, благодаря которым краеведы называют эти места Вятской Швейцарией и драгоценным ожерельем </a:t>
            </a:r>
            <a:r>
              <a:rPr lang="ru-RU" sz="3600" dirty="0" err="1" smtClean="0">
                <a:solidFill>
                  <a:schemeClr val="tx2"/>
                </a:solidFill>
              </a:rPr>
              <a:t>Немды</a:t>
            </a:r>
            <a:r>
              <a:rPr lang="ru-RU" sz="3600" dirty="0" smtClean="0">
                <a:solidFill>
                  <a:schemeClr val="tx2"/>
                </a:solidFill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56706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566124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50" dirty="0" smtClean="0">
                <a:latin typeface="Thorndale AMT"/>
                <a:ea typeface="FZSongTi"/>
                <a:cs typeface="Albany AMT"/>
              </a:rPr>
              <a:t>Скальный массив «Камень»</a:t>
            </a:r>
          </a:p>
          <a:p>
            <a:pPr algn="ctr"/>
            <a:r>
              <a:rPr lang="ru-RU" sz="3200" b="1" kern="150" dirty="0" smtClean="0">
                <a:latin typeface="Thorndale AMT"/>
              </a:rPr>
              <a:t>Скала «Часовой»</a:t>
            </a:r>
            <a:endParaRPr lang="ru-RU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81924" name="Picture 4" descr="http://www.kirovreg.ru/upload/iblock/24e/4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7115" y="0"/>
            <a:ext cx="59268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Государственные природные заповедники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полностью изъятые из хозяйственного использования особо охраняемые природные комплексы и объекты (земля, водные объекты, недра, растительный и животный мир), имеющие природоохранное, научное, эколого-просветительское значение как образцы естественной природной среды, типичные или редкие ландшафты, места сохранения генетического фонда растительного и животного мира.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Береснятский</a:t>
            </a:r>
            <a:r>
              <a:rPr lang="ru-RU" sz="3600" b="1" dirty="0" smtClean="0">
                <a:solidFill>
                  <a:srgbClr val="FFFF00"/>
                </a:solidFill>
              </a:rPr>
              <a:t> ботанико-геологический комплекс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spushkino.narod.ru/trips/ch06kr/images_ch06kr/dol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6206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Чимбулатский</a:t>
            </a:r>
            <a:r>
              <a:rPr lang="ru-RU" sz="3200" b="1" dirty="0" smtClean="0"/>
              <a:t> ботанико-геологический комплекс </a:t>
            </a:r>
            <a:endParaRPr lang="ru-RU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spushkino.narod.ru/trips/ch06kr/images_ch06kr/f_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43405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1340768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Скальная скульптура в виде профиля богатыря </a:t>
            </a:r>
            <a:r>
              <a:rPr lang="ru-RU" sz="4400" b="1" dirty="0" err="1" smtClean="0">
                <a:solidFill>
                  <a:schemeClr val="accent5">
                    <a:lumMod val="75000"/>
                  </a:schemeClr>
                </a:solidFill>
              </a:rPr>
              <a:t>Чимбула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Природный заказник «Былина»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В природном заказнике «Былина» свыше 47 тыс. га занято живописными лесами, болотами — 5 тыс. гектаров.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Уникальная территория «Былины»,  находящаяся на северо-западе Кировской области, в   </a:t>
            </a:r>
            <a:r>
              <a:rPr lang="ru-RU" dirty="0" err="1" smtClean="0">
                <a:solidFill>
                  <a:schemeClr val="tx2"/>
                </a:solidFill>
              </a:rPr>
              <a:t>Подосиновском</a:t>
            </a:r>
            <a:r>
              <a:rPr lang="ru-RU" dirty="0" smtClean="0">
                <a:solidFill>
                  <a:schemeClr val="tx2"/>
                </a:solidFill>
              </a:rPr>
              <a:t> районе,  входит в состав одной из семи ведущих орнитологических территорий всего региона. Здесь можно встретить  13 видов редких птиц из Красной книги области – камышницу, серую цаплю, болотного луня, лебедя-шипуна, белую куропатку, красношейную поганку.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kirovreg.ru/upload/iblock/c5d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2656"/>
            <a:ext cx="9144000" cy="591312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Озеро Шайтан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pic>
        <p:nvPicPr>
          <p:cNvPr id="77826" name="Picture 2" descr="Озеро &quot;Шайтан&quot;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68760"/>
            <a:ext cx="8273258" cy="5184576"/>
          </a:xfrm>
          <a:prstGeom prst="rect">
            <a:avLst/>
          </a:prstGeom>
          <a:noFill/>
        </p:spPr>
      </p:pic>
      <p:pic>
        <p:nvPicPr>
          <p:cNvPr id="25602" name="Picture 2" descr="http://www.rimv.ru/pic/jornal/45/berega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1196752"/>
            <a:ext cx="7200800" cy="537451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 Кировской области сотни больших и малых озер. Одно из самых уникальных - озеро Шайтан в 39 км от г. Уржума. Лес окружает котловину озера с трех сторон. Озеро имеет карстовое происхождение, глубина его 12 метров. Питают озеро подземные грунтовые воды и атмосферные осадки. </a:t>
            </a:r>
            <a:endParaRPr lang="fr-FR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52534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Уникальное явление - дрейфующие по озеру острова, на которых растут кусты и небольшие деревца. Уникальность Шайтана проявляется еще в выбросах вверх столбов воды. Столбы бывают разной высоты, выбросы нерегулярны и стремительно быстры, увидеть их - большая удача. Плавающие острова и выбросы воды обусловили его название: шайтан означает «чёрт». Местные жители верили, что в озере живёт злой дух, и когда сердится — выбрасывает вверх фонтаны воды.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spushkino.narod.ru/trips/shait07kr/images_shait/photo_1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0566"/>
            <a:ext cx="9144000" cy="608076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dirty="0" smtClean="0"/>
              <a:t>С названием озера связана красивая легенда.</a:t>
            </a:r>
          </a:p>
          <a:p>
            <a:pPr>
              <a:buNone/>
            </a:pPr>
            <a:r>
              <a:rPr lang="ru-RU" sz="3400" dirty="0" smtClean="0"/>
              <a:t>	В незапамятные времена в этой местности жили два племени, прародительских нынешним мари, враждовавшие между собой. Одно племя поклонялось доброму, светлому богу, второе - напротив, жестокому Шайтан - </a:t>
            </a:r>
            <a:r>
              <a:rPr lang="ru-RU" sz="3400" dirty="0" err="1" smtClean="0"/>
              <a:t>Кереметь</a:t>
            </a:r>
            <a:r>
              <a:rPr lang="ru-RU" sz="3400" dirty="0" smtClean="0"/>
              <a:t>. На месте озера, на лесной поляне, произошло решающее сражение между двумя племенами. Бились всю ночь, но Шайтан на то и чёрт, чтобы вводить в заблуждение: когда рассвело, народ светлого бога обнаружил, что он бился сам с собой — ни одного поверженного врага на поле боя не было, а все убитые были поражены только своими же племенными стрелами, все погибли от своих же. Так и остался недоступен злой лесной дух. Поток женских слез, смешавшись с огромной лужей крови, заполнил земляную чашу, вытоптанную на поле битвы. Не выдержала земля этой тяжести, провалилась. Образовалось озеро. Вода в нем кажется черной, как потемневшая кровь, а возьмешь в руки — чистая, как слеза. А злой дух Шайтан с тех пор скрылся в этом озере, и когда он сердит, вода в озере начинает бурлить, а когда взбешен, вода фонтанирует столбами.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Национальные парки - 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sz="3300" dirty="0" smtClean="0">
                <a:solidFill>
                  <a:schemeClr val="tx2"/>
                </a:solidFill>
              </a:rPr>
              <a:t>территории, которые включают природные комплексы и объекты, имеющие особую экологическую, историческую и эстетическую ценность и предназначенные для использования в природоохранных, просветительских, научных, культурных целях и для регулируемого туризма.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Озеро </a:t>
            </a:r>
            <a:r>
              <a:rPr lang="ru-RU" b="1" dirty="0" err="1" smtClean="0">
                <a:solidFill>
                  <a:schemeClr val="tx2"/>
                </a:solidFill>
              </a:rPr>
              <a:t>Лежнинское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pic>
        <p:nvPicPr>
          <p:cNvPr id="103426" name="Picture 2" descr="http://www.ikirov.ru/files/1110/%D0%9B%D0%B5%D0%B6%D0%B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	Озеро </a:t>
            </a:r>
            <a:r>
              <a:rPr lang="ru-RU" sz="3400" dirty="0" err="1" smtClean="0">
                <a:solidFill>
                  <a:schemeClr val="tx2"/>
                </a:solidFill>
              </a:rPr>
              <a:t>Лежнинское</a:t>
            </a:r>
            <a:r>
              <a:rPr lang="ru-RU" sz="3400" dirty="0" smtClean="0">
                <a:solidFill>
                  <a:schemeClr val="tx2"/>
                </a:solidFill>
              </a:rPr>
              <a:t> расположено в </a:t>
            </a:r>
            <a:r>
              <a:rPr lang="ru-RU" sz="3400" dirty="0" err="1" smtClean="0">
                <a:solidFill>
                  <a:schemeClr val="tx2"/>
                </a:solidFill>
              </a:rPr>
              <a:t>Пижанском</a:t>
            </a:r>
            <a:r>
              <a:rPr lang="ru-RU" sz="3400" dirty="0" smtClean="0">
                <a:solidFill>
                  <a:schemeClr val="tx2"/>
                </a:solidFill>
              </a:rPr>
              <a:t> районе. Выглядит оно необычно из-за почти правильной округлой формы и высоких, до 10 метров, берегов, напоминающих воронку. Озеро имеет карстово-суффозионное происхождение. Это самый глубокий водоем Кировской области - глубина его достигает 36,6 метра. Вода очень прозрачна, дно просматривается на глубину нескольких метров. </a:t>
            </a:r>
            <a:endParaRPr lang="fr-FR" sz="3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outdoors.ru/foto/album/106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69"/>
            <a:ext cx="9144000" cy="68547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sz="4000" dirty="0" smtClean="0">
                <a:solidFill>
                  <a:schemeClr val="tx2"/>
                </a:solidFill>
              </a:rPr>
              <a:t>Согласно легенде, озеро возникло около 400 лет назад на месте провала деревень </a:t>
            </a:r>
            <a:r>
              <a:rPr lang="ru-RU" sz="4000" dirty="0" err="1" smtClean="0">
                <a:solidFill>
                  <a:schemeClr val="tx2"/>
                </a:solidFill>
              </a:rPr>
              <a:t>Лежнино</a:t>
            </a:r>
            <a:r>
              <a:rPr lang="ru-RU" sz="4000" dirty="0" smtClean="0">
                <a:solidFill>
                  <a:schemeClr val="tx2"/>
                </a:solidFill>
              </a:rPr>
              <a:t> и Мокрецы прямо на глазах у жителей, а на дне его находятся деревенские строения и часовня.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052736"/>
            <a:ext cx="703018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Список источников:</a:t>
            </a:r>
          </a:p>
          <a:p>
            <a:pPr lvl="0"/>
            <a:r>
              <a:rPr lang="ru-RU" dirty="0" smtClean="0"/>
              <a:t>Официальный сайт Государственного природного заповедника «</a:t>
            </a:r>
            <a:r>
              <a:rPr lang="ru-RU" dirty="0" err="1" smtClean="0"/>
              <a:t>Нургуш</a:t>
            </a:r>
            <a:r>
              <a:rPr lang="ru-RU" dirty="0" smtClean="0"/>
              <a:t>» (</a:t>
            </a:r>
            <a:r>
              <a:rPr lang="ru-RU" u="sng" dirty="0" smtClean="0">
                <a:hlinkClick r:id="rId3"/>
              </a:rPr>
              <a:t>http://nurgush.org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Официальный сайт Законодательного собрания Кировской области (</a:t>
            </a:r>
            <a:r>
              <a:rPr lang="en-US" u="sng" dirty="0" smtClean="0">
                <a:hlinkClick r:id="rId4"/>
              </a:rPr>
              <a:t>www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zsko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Официальный сайт Правительства Кировской области (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kirovreg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Природопользование: Учебник для ВУЗов. // Шеф – ред. Э. А. </a:t>
            </a:r>
            <a:r>
              <a:rPr lang="ru-RU" dirty="0" err="1" smtClean="0"/>
              <a:t>Арустамов</a:t>
            </a:r>
            <a:r>
              <a:rPr lang="ru-RU" dirty="0" smtClean="0"/>
              <a:t> – М.: Дашков и К, 2000г. – 284 с.</a:t>
            </a:r>
          </a:p>
          <a:p>
            <a:pPr lvl="0"/>
            <a:r>
              <a:rPr lang="ru-RU" dirty="0" smtClean="0"/>
              <a:t>Сайт «Туризм и отдых на Вятке» (</a:t>
            </a:r>
            <a:r>
              <a:rPr lang="ru-RU" u="sng" dirty="0" smtClean="0">
                <a:hlinkClick r:id="rId5"/>
              </a:rPr>
              <a:t>http://www.visitkirov.ru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Федеральный закон Российской Федерации от 14 марта 1995 г. N 33-ФЗ "Об особо охраняемых природных территориях" (с изменениями от 23 марта 2007 г.) / [Текст] "Российская газета" от 27 марта 2007 г., № 4325</a:t>
            </a:r>
          </a:p>
          <a:p>
            <a:r>
              <a:rPr lang="ru-RU" dirty="0" smtClean="0"/>
              <a:t>Экскурсии по памятникам природы г. Кирова и области. – Киров: ОАО «Кировская областная типография», 2007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Государственные природные заказники - 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sz="3600" dirty="0" smtClean="0">
                <a:solidFill>
                  <a:schemeClr val="tx2"/>
                </a:solidFill>
              </a:rPr>
              <a:t>это территории (акватории), имеющие особое значение для сохранения или восстановления природных комплексов или их компонентов и поддержания экологического баланса.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Памятники природы - 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sz="3600" dirty="0" smtClean="0">
                <a:solidFill>
                  <a:schemeClr val="tx2"/>
                </a:solidFill>
              </a:rPr>
              <a:t>уникальные, невосполнимые, ценные в экологическом, научном, культурном и эстетическом отношениях природные комплексы, а также объекты естественного и искусственного происхождения.</a:t>
            </a:r>
            <a:endParaRPr lang="fr-FR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Природные парки регионального значения -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sz="3600" dirty="0" smtClean="0">
                <a:solidFill>
                  <a:schemeClr val="tx2"/>
                </a:solidFill>
              </a:rPr>
              <a:t>включают в себя природные комплексы и объекты, имеющие значительную экологическую и эстетическую ценность, и предназначены для использования в природоохранных, просветительских и рекреационных целях.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Ботанические сады и дендрологические парки - 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300" dirty="0" smtClean="0">
                <a:solidFill>
                  <a:schemeClr val="tx2"/>
                </a:solidFill>
              </a:rPr>
              <a:t>	природоохранные учреждения, в задачи которых входит создание специальных коллекций растений в целях сохранения разнообразия и обогащения растительного мира, а также осуществление научной, учебной и просветительской деятельности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Лечебно-оздоровительные местности - 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>	территории (акватории), пригодные для организации лечения и профилактики заболеваний, а также отдыха населения и обладающие природными лечебными ресурсами.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Государственный природный заповедник «</a:t>
            </a:r>
            <a:r>
              <a:rPr lang="ru-RU" b="1" dirty="0" err="1" smtClean="0">
                <a:solidFill>
                  <a:schemeClr val="tx2"/>
                </a:solidFill>
              </a:rPr>
              <a:t>Нургуш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1772816"/>
            <a:ext cx="5770984" cy="435334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Государственный природный заповедник «</a:t>
            </a:r>
            <a:r>
              <a:rPr lang="ru-RU" dirty="0" err="1" smtClean="0">
                <a:solidFill>
                  <a:schemeClr val="tx2"/>
                </a:solidFill>
              </a:rPr>
              <a:t>Нургуш</a:t>
            </a:r>
            <a:r>
              <a:rPr lang="ru-RU" dirty="0" smtClean="0">
                <a:solidFill>
                  <a:schemeClr val="tx2"/>
                </a:solidFill>
              </a:rPr>
              <a:t>», особо охраняемая природная территория федерального значения, организован 25 мая 1994 г. и имеет площадь 23449,7 га.. В состав заповедника входят два участка: «</a:t>
            </a:r>
            <a:r>
              <a:rPr lang="ru-RU" dirty="0" err="1" smtClean="0">
                <a:solidFill>
                  <a:schemeClr val="tx2"/>
                </a:solidFill>
              </a:rPr>
              <a:t>Нургуш</a:t>
            </a:r>
            <a:r>
              <a:rPr lang="ru-RU" dirty="0" smtClean="0">
                <a:solidFill>
                  <a:schemeClr val="tx2"/>
                </a:solidFill>
              </a:rPr>
              <a:t>» и «</a:t>
            </a:r>
            <a:r>
              <a:rPr lang="ru-RU" dirty="0" err="1" smtClean="0">
                <a:solidFill>
                  <a:schemeClr val="tx2"/>
                </a:solidFill>
              </a:rPr>
              <a:t>Тулашор</a:t>
            </a:r>
            <a:r>
              <a:rPr lang="ru-RU" dirty="0" smtClean="0">
                <a:solidFill>
                  <a:schemeClr val="tx2"/>
                </a:solidFill>
              </a:rPr>
              <a:t>», удаленные друг от друга на расстояние 370 км.</a:t>
            </a:r>
            <a:endParaRPr lang="fr-FR" dirty="0" smtClean="0">
              <a:solidFill>
                <a:schemeClr val="tx2"/>
              </a:solidFill>
            </a:endParaRPr>
          </a:p>
        </p:txBody>
      </p:sp>
      <p:pic>
        <p:nvPicPr>
          <p:cNvPr id="21506" name="Picture 2" descr="Эмблема заповедни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4482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466</Words>
  <Application>Microsoft Office PowerPoint</Application>
  <PresentationFormat>Экран (4:3)</PresentationFormat>
  <Paragraphs>52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Thème Office</vt:lpstr>
      <vt:lpstr>Особо охраняемые природные территории Кировской области  </vt:lpstr>
      <vt:lpstr>Государственные природные заповедники</vt:lpstr>
      <vt:lpstr>Национальные парки - </vt:lpstr>
      <vt:lpstr>Государственные природные заказники - </vt:lpstr>
      <vt:lpstr>Памятники природы - </vt:lpstr>
      <vt:lpstr>Природные парки регионального значения -</vt:lpstr>
      <vt:lpstr>Ботанические сады и дендрологические парки - </vt:lpstr>
      <vt:lpstr>Лечебно-оздоровительные местности - </vt:lpstr>
      <vt:lpstr>Государственный природный заповедник «Нургуш»</vt:lpstr>
      <vt:lpstr>Слайд 10</vt:lpstr>
      <vt:lpstr>Слайд 11</vt:lpstr>
      <vt:lpstr>Слайд 12</vt:lpstr>
      <vt:lpstr>Слайд 13</vt:lpstr>
      <vt:lpstr>Слайд 14</vt:lpstr>
      <vt:lpstr>Слайд 15</vt:lpstr>
      <vt:lpstr>Государственный природный заказник «Пижемский»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Природный заказник «Былина»</vt:lpstr>
      <vt:lpstr>Слайд 24</vt:lpstr>
      <vt:lpstr>Озеро Шайтан</vt:lpstr>
      <vt:lpstr>Слайд 26</vt:lpstr>
      <vt:lpstr>Слайд 27</vt:lpstr>
      <vt:lpstr>Слайд 28</vt:lpstr>
      <vt:lpstr>Слайд 29</vt:lpstr>
      <vt:lpstr>Озеро Лежнинское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 охраняемые природные территории Кировской области</dc:title>
  <dc:creator>user</dc:creator>
  <cp:lastModifiedBy>User</cp:lastModifiedBy>
  <cp:revision>40</cp:revision>
  <dcterms:created xsi:type="dcterms:W3CDTF">2012-05-22T14:52:01Z</dcterms:created>
  <dcterms:modified xsi:type="dcterms:W3CDTF">2014-11-01T18:10:02Z</dcterms:modified>
</cp:coreProperties>
</file>