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3F2F-34A4-41B2-AF36-FEDC515EED85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E6A9-1226-45EA-AF89-094810629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  <a:ea typeface="Batang" pitchFamily="18" charset="-127"/>
              </a:rPr>
              <a:t>Согласные звуки [т], [</a:t>
            </a:r>
            <a:r>
              <a:rPr lang="ru-RU" b="1" dirty="0" err="1" smtClean="0">
                <a:latin typeface="Arial Black" pitchFamily="34" charset="0"/>
                <a:ea typeface="Batang" pitchFamily="18" charset="-127"/>
              </a:rPr>
              <a:t>т</a:t>
            </a:r>
            <a:r>
              <a:rPr lang="ru-RU" b="1" baseline="30000" dirty="0" smtClean="0">
                <a:latin typeface="Arial Black" pitchFamily="34" charset="0"/>
                <a:ea typeface="Batang" pitchFamily="18" charset="-127"/>
              </a:rPr>
              <a:t>,</a:t>
            </a:r>
            <a:r>
              <a:rPr lang="ru-RU" b="1" dirty="0" smtClean="0">
                <a:latin typeface="Arial Black" pitchFamily="34" charset="0"/>
                <a:ea typeface="Batang" pitchFamily="18" charset="-127"/>
              </a:rPr>
              <a:t>], буквы Т, т. </a:t>
            </a:r>
            <a:endParaRPr lang="ru-RU" b="1" dirty="0">
              <a:latin typeface="Arial Black" pitchFamily="34" charset="0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 с/</a:t>
            </a:r>
            <a:r>
              <a:rPr lang="ru-RU" dirty="0" err="1" smtClean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Речицкая</a:t>
            </a:r>
            <a:r>
              <a:rPr lang="ru-RU" dirty="0" smtClean="0">
                <a:solidFill>
                  <a:schemeClr val="tx1"/>
                </a:solidFill>
              </a:rPr>
              <a:t> НОШ» МБОУ «</a:t>
            </a:r>
            <a:r>
              <a:rPr lang="ru-RU" dirty="0" err="1" smtClean="0">
                <a:solidFill>
                  <a:schemeClr val="tx1"/>
                </a:solidFill>
              </a:rPr>
              <a:t>Семецкая</a:t>
            </a:r>
            <a:r>
              <a:rPr lang="ru-RU" dirty="0" smtClean="0">
                <a:solidFill>
                  <a:schemeClr val="tx1"/>
                </a:solidFill>
              </a:rPr>
              <a:t> СОШ» Сенькова И. В.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61048"/>
            <a:ext cx="2808312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Bookman Old Style" pitchFamily="18" charset="0"/>
              </a:rPr>
              <a:t>тик</a:t>
            </a:r>
            <a:endParaRPr lang="ru-RU" sz="8800" b="1" dirty="0">
              <a:latin typeface="Bookman Old Style" pitchFamily="18" charset="0"/>
            </a:endParaRPr>
          </a:p>
        </p:txBody>
      </p:sp>
      <p:pic>
        <p:nvPicPr>
          <p:cNvPr id="4" name="Рисунок 3" descr="http://www.monsterzeug.de/presse/produktbilder/design-wanduhr-rueckwaerts-bil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196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3861048"/>
            <a:ext cx="4536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-  так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61048"/>
            <a:ext cx="2808312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Bookman Old Style" pitchFamily="18" charset="0"/>
              </a:rPr>
              <a:t>тик</a:t>
            </a:r>
            <a:endParaRPr lang="ru-RU" sz="8800" b="1" dirty="0">
              <a:latin typeface="Bookman Old Style" pitchFamily="18" charset="0"/>
            </a:endParaRPr>
          </a:p>
        </p:txBody>
      </p:sp>
      <p:pic>
        <p:nvPicPr>
          <p:cNvPr id="4" name="Рисунок 3" descr="http://www.monsterzeug.de/presse/produktbilder/design-wanduhr-rueckwaerts-bil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196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3861048"/>
            <a:ext cx="4608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- так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01317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1115616" y="5013176"/>
            <a:ext cx="1512168" cy="648072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1115616" y="5013176"/>
            <a:ext cx="1512168" cy="648072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>
            <a:off x="1403648" y="5733256"/>
            <a:ext cx="432048" cy="936104"/>
          </a:xfrm>
          <a:prstGeom prst="leftBracke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/>
          <p:cNvSpPr/>
          <p:nvPr/>
        </p:nvSpPr>
        <p:spPr>
          <a:xfrm flipH="1">
            <a:off x="2339752" y="5733256"/>
            <a:ext cx="495672" cy="936104"/>
          </a:xfrm>
          <a:prstGeom prst="leftBracke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43608" y="5517232"/>
            <a:ext cx="208823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dirty="0">
                <a:latin typeface="Bookman Old Style" pitchFamily="18" charset="0"/>
                <a:ea typeface="+mj-ea"/>
                <a:cs typeface="+mj-cs"/>
              </a:rPr>
              <a:t>т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'</a:t>
            </a:r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5580112" y="4941168"/>
            <a:ext cx="1512168" cy="64807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5580112" y="4941168"/>
            <a:ext cx="1512168" cy="648072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494116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круглая скобка 17"/>
          <p:cNvSpPr/>
          <p:nvPr/>
        </p:nvSpPr>
        <p:spPr>
          <a:xfrm>
            <a:off x="5940152" y="5733256"/>
            <a:ext cx="432048" cy="792088"/>
          </a:xfrm>
          <a:prstGeom prst="leftBracke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круглая скобка 18"/>
          <p:cNvSpPr/>
          <p:nvPr/>
        </p:nvSpPr>
        <p:spPr>
          <a:xfrm flipH="1">
            <a:off x="7164288" y="5733256"/>
            <a:ext cx="550912" cy="792088"/>
          </a:xfrm>
          <a:prstGeom prst="leftBracke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56176" y="5445224"/>
            <a:ext cx="10801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4" grpId="0" animBg="1"/>
      <p:bldP spid="15" grpId="0"/>
      <p:bldP spid="12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040560" cy="436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5445224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Bookman Old Style" pitchFamily="18" charset="0"/>
                <a:ea typeface="+mj-ea"/>
                <a:cs typeface="+mj-cs"/>
              </a:rPr>
              <a:t>Буква Т, как молоток,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Гвоздь вбивает в потолок.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Bookman Old Style" pitchFamily="18" charset="0"/>
                <a:ea typeface="+mj-ea"/>
                <a:cs typeface="+mj-cs"/>
              </a:rPr>
              <a:t>Что за грохот, что за стук?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Буква Т стучит тук-тук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Bookman Old Style" pitchFamily="18" charset="0"/>
              </a:rPr>
              <a:t>ТЫ</a:t>
            </a:r>
          </a:p>
          <a:p>
            <a:r>
              <a:rPr lang="ru-RU" sz="6000" b="1" dirty="0" smtClean="0">
                <a:latin typeface="Bookman Old Style" pitchFamily="18" charset="0"/>
              </a:rPr>
              <a:t>ТУ</a:t>
            </a:r>
          </a:p>
          <a:p>
            <a:r>
              <a:rPr lang="ru-RU" sz="6000" b="1" dirty="0" smtClean="0">
                <a:latin typeface="Bookman Old Style" pitchFamily="18" charset="0"/>
              </a:rPr>
              <a:t>ТИ</a:t>
            </a:r>
          </a:p>
          <a:p>
            <a:r>
              <a:rPr lang="ru-RU" sz="6000" b="1" dirty="0" smtClean="0">
                <a:latin typeface="Bookman Old Style" pitchFamily="18" charset="0"/>
              </a:rPr>
              <a:t>ТА</a:t>
            </a:r>
          </a:p>
          <a:p>
            <a:r>
              <a:rPr lang="ru-RU" sz="6000" b="1" dirty="0" smtClean="0">
                <a:latin typeface="Bookman Old Style" pitchFamily="18" charset="0"/>
              </a:rPr>
              <a:t>ТО</a:t>
            </a:r>
            <a:endParaRPr lang="ru-RU" sz="6000" b="1" dirty="0">
              <a:latin typeface="Bookman Old Style" pitchFamily="18" charset="0"/>
            </a:endParaRPr>
          </a:p>
        </p:txBody>
      </p:sp>
      <p:pic>
        <p:nvPicPr>
          <p:cNvPr id="4" name="Рисунок 3" descr="http://decoracao.vocedeolhoemtudo.com.br/wp-content/gallery/desenhos-de-sofa/desenhos-de-sofa-1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44.radikal.ru/i106/0810/2d/3ff39b01cb8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65104"/>
            <a:ext cx="2858952" cy="19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2195736" y="1628800"/>
            <a:ext cx="3312368" cy="26642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79712" y="2636912"/>
            <a:ext cx="3456384" cy="19442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79712" y="2204864"/>
            <a:ext cx="4104456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79712" y="4869160"/>
            <a:ext cx="3816424" cy="1440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691680" y="5373216"/>
            <a:ext cx="4320480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80404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66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Согласные звуки [т], [т,], буквы Т, т. </vt:lpstr>
      <vt:lpstr>тик</vt:lpstr>
      <vt:lpstr>тик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Сеня</dc:creator>
  <cp:lastModifiedBy>Ирина</cp:lastModifiedBy>
  <cp:revision>11</cp:revision>
  <dcterms:created xsi:type="dcterms:W3CDTF">2014-09-29T12:58:28Z</dcterms:created>
  <dcterms:modified xsi:type="dcterms:W3CDTF">2015-03-14T19:03:56Z</dcterms:modified>
</cp:coreProperties>
</file>