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2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FFCC00"/>
    <a:srgbClr val="808000"/>
    <a:srgbClr val="99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6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184FE-428B-4A27-BD95-8AF982F7C462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E2F8D-0FC5-42C3-AFAE-47BA1CF6BA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00">
            <a:alpha val="7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D:\Datas\INNA\Risunki\мальчик и девочка с книго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927225"/>
            <a:ext cx="5976938" cy="493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 rot="20037831">
            <a:off x="-5662" y="1144882"/>
            <a:ext cx="3177651" cy="830997"/>
          </a:xfrm>
          <a:prstGeom prst="rect">
            <a:avLst/>
          </a:prstGeom>
          <a:solidFill>
            <a:srgbClr val="E7F165"/>
          </a:solidFill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solidFill>
                  <a:srgbClr val="99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Читается </a:t>
            </a:r>
            <a:r>
              <a:rPr lang="ru-RU" sz="4800" b="1" dirty="0">
                <a:ln w="11430"/>
                <a:gradFill>
                  <a:gsLst>
                    <a:gs pos="0">
                      <a:srgbClr val="996600"/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0"/>
            <a:ext cx="3096343" cy="830997"/>
          </a:xfrm>
          <a:prstGeom prst="rect">
            <a:avLst/>
          </a:prstGeom>
          <a:solidFill>
            <a:srgbClr val="E7F165"/>
          </a:solidFill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solidFill>
                  <a:srgbClr val="99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последняя </a:t>
            </a:r>
            <a:r>
              <a:rPr lang="ru-RU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 rot="1386864">
            <a:off x="5895454" y="1074265"/>
            <a:ext cx="3214458" cy="830997"/>
          </a:xfrm>
          <a:prstGeom prst="rect">
            <a:avLst/>
          </a:prstGeom>
          <a:solidFill>
            <a:srgbClr val="E7F165"/>
          </a:solidFill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solidFill>
                  <a:srgbClr val="99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страница!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C:\Users\Valery\Desktop\mokey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0"/>
            <a:ext cx="35052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Valery\Desktop\52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5175"/>
            <a:ext cx="45116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 descr="C:\Users\Valery\Desktop\--217X~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1125538"/>
            <a:ext cx="20669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C:\Users\Valery\Desktop\nouvel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2492375"/>
            <a:ext cx="1789112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0" y="5373216"/>
            <a:ext cx="704297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А он у нас почти жених!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1" dur="2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2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2" dur="2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2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2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2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2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3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7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Valery\AppData\Local\Temp\wz94e1\картинки на школьныю тему\00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12863"/>
            <a:ext cx="10418763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333375"/>
            <a:ext cx="9144000" cy="129222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" b="1" dirty="0">
              <a:solidFill>
                <a:srgbClr val="FFC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" b="1" dirty="0">
              <a:solidFill>
                <a:srgbClr val="FFC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" b="1" dirty="0">
              <a:solidFill>
                <a:srgbClr val="FFC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solidFill>
                  <a:srgbClr val="FFC000"/>
                </a:solidFill>
              </a:rPr>
              <a:t>Мы вернёмся к тебе в сентябре</a:t>
            </a:r>
            <a:r>
              <a:rPr lang="ru-RU" sz="4800" b="1" dirty="0">
                <a:solidFill>
                  <a:srgbClr val="FFC000"/>
                </a:solidFill>
              </a:rPr>
              <a:t>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" b="1" dirty="0">
              <a:solidFill>
                <a:srgbClr val="FFC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" b="1" dirty="0">
              <a:solidFill>
                <a:srgbClr val="FFC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" b="1" dirty="0">
              <a:solidFill>
                <a:srgbClr val="FFC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" b="1" dirty="0">
              <a:solidFill>
                <a:srgbClr val="FFC000"/>
              </a:solidFill>
            </a:endParaRPr>
          </a:p>
        </p:txBody>
      </p:sp>
      <p:pic>
        <p:nvPicPr>
          <p:cNvPr id="25604" name="Picture 24" descr="солнце ан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1700213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3EE2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99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1773238"/>
            <a:ext cx="4932363" cy="526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18</Words>
  <PresentationFormat>Экран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9</cp:revision>
  <dcterms:created xsi:type="dcterms:W3CDTF">2014-03-20T11:21:16Z</dcterms:created>
  <dcterms:modified xsi:type="dcterms:W3CDTF">2014-03-20T20:15:07Z</dcterms:modified>
</cp:coreProperties>
</file>