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8" r:id="rId8"/>
    <p:sldId id="271" r:id="rId9"/>
    <p:sldId id="272" r:id="rId10"/>
    <p:sldId id="263" r:id="rId11"/>
    <p:sldId id="269" r:id="rId12"/>
    <p:sldId id="270" r:id="rId13"/>
    <p:sldId id="264" r:id="rId14"/>
    <p:sldId id="273" r:id="rId15"/>
    <p:sldId id="265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64CC-40F3-4AA3-AB35-16B9634BD734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178C-BB31-4B78-B106-A9FD42BF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84784"/>
            <a:ext cx="8363272" cy="41764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ДЕЛО БЫЛО ВЕЧЕРОМ…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http://dskv1645.mskobr.ru/images/cms/data/023f4ed8261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05"/>
            <a:ext cx="2880320" cy="142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ursorinfo.co.il/images/dir_086/img_047574_or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ta2.gallery.ru/albums/gallery/55983-33152-6126831-m750x7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" y="0"/>
            <a:ext cx="5940425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tates-world.ru/arms/geo-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9860"/>
            <a:ext cx="3702571" cy="268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8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ukri.org/modules/My_eGallery/gallery/Town/9832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40177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8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4.imgsmail.ru/imgpreview?key=http%3A//www.dancepoisk.ru/blog/wp-content/uploads/2012/01/lezginka1.jpg&amp;mb=imgdb_preview_16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s.mi9.com/uploads/cartoon/484/have-a-snowball-fight_1920x1200_73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0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kv1645.mskobr.ru/images/cms/data/023f4ed826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95" y="40228"/>
            <a:ext cx="1295128" cy="59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airlinereporter.com/wp-content/uploads/2011/10/A380-800_TRANSAERO_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"/>
          <a:stretch/>
        </p:blipFill>
        <p:spPr bwMode="auto">
          <a:xfrm>
            <a:off x="29346" y="5949280"/>
            <a:ext cx="1590326" cy="908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5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fizkultura/Zimnie-igry/0001-001-Razrabotala-JAkovleva-Irina-Valentinovna-uchitel-fizicheskoj-kultur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kv1645.mskobr.ru/images/cms/data/023f4ed826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48671"/>
            <a:ext cx="1830017" cy="80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gazeta.ru/files3/237/3962237/ol2-pic3-700x467-40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dskv1645.mskobr.ru/images/cms/data/023f4ed826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4029"/>
            <a:ext cx="1547664" cy="66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0715" cy="69026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Рисунок 6" descr="http://900igr.net/datai/fizkultura/Zimnie-igry/0001-001-Razrabotala-JAkovleva-Irina-Valentinovna-uchitel-fizicheskoj-kultu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144016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900igr.net/datai/fizkultura/Zimnie-igry/0001-001-Razrabotala-JAkovleva-Irina-Valentinovna-uchitel-fizicheskoj-kultu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44016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3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21region.org/uploads/posts/2010-01/1263151368_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kv1645.mskobr.ru/images/cms/data/023f4ed826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93"/>
            <a:ext cx="2038028" cy="136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isimo.cz/assets/clanky/2009-12/clanek00921/upload/photo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6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3.imgsmail.ru/imgpreview?key=http%3A//pesniprodam.narod.ru/pic/sochi_4.jpg&amp;mb=imgdb_preview_16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2/69/697/69697055_1295878614_huge_0_7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kv1645.mskobr.ru/images/cms/data/023f4ed826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0243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dskv1645.mskobr.ru/images/cms/data/023f4ed826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1674"/>
            <a:ext cx="295232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telegraf.com.ua/uploads/posts/2011-01/1295438503_tsentralnyij_olimpijskij_stadion_sochi_21412494843527-ieakp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04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irlinereporter.com/wp-content/uploads/2011/10/A380-800_TRANSAERO_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"/>
          <a:stretch/>
        </p:blipFill>
        <p:spPr bwMode="auto">
          <a:xfrm>
            <a:off x="1" y="0"/>
            <a:ext cx="4733925" cy="1927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dskv1645.mskobr.ru/images/cms/data/023f4ed8261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9477"/>
            <a:ext cx="252224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3.imgsmail.ru/imgpreview?key=http%3A//frsk.kz/uploads/posts/2012-01/1326616480_1326604922_sportlive_5156.jpg&amp;mb=imgdb_preview_19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skv1645.mskobr.ru/images/cms/data/023f4ed826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0"/>
            <a:ext cx="1571802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3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gazetaesportiva.net/blogs/joaoricardocozac/files/2013/09/Artigo-189-A-import%C3%A2ncia-da-pr%C3%A1tica-esporti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starikov.ru/new/wp-content/uploads/2013/08/post-2-12596605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5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nforos.ru/media/2013/02/13600574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kv1645.mskobr.ru/images/cms/data/023f4ed826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756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6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5CC2EB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11</cp:revision>
  <dcterms:created xsi:type="dcterms:W3CDTF">2013-12-02T12:13:50Z</dcterms:created>
  <dcterms:modified xsi:type="dcterms:W3CDTF">2014-04-23T15:02:00Z</dcterms:modified>
</cp:coreProperties>
</file>