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9" r:id="rId5"/>
    <p:sldId id="257" r:id="rId6"/>
    <p:sldId id="270" r:id="rId7"/>
    <p:sldId id="271" r:id="rId8"/>
    <p:sldId id="260" r:id="rId9"/>
    <p:sldId id="264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1E78"/>
    <a:srgbClr val="F6189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68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E5B8BA0-A339-491D-96BC-7B88B5908974}" type="datetimeFigureOut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27B1FD7-9CA1-4B61-A162-36FD872E7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81C61A-ED08-4290-A19B-EA217B4BAB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500042"/>
            <a:ext cx="6143668" cy="1714512"/>
          </a:xfrm>
        </p:spPr>
        <p:txBody>
          <a:bodyPr>
            <a:noAutofit/>
          </a:bodyPr>
          <a:lstStyle>
            <a:lvl1pPr algn="r">
              <a:defRPr sz="6000" b="1">
                <a:solidFill>
                  <a:srgbClr val="F6189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5214950"/>
            <a:ext cx="3643306" cy="966782"/>
          </a:xfrm>
        </p:spPr>
        <p:txBody>
          <a:bodyPr>
            <a:normAutofit/>
          </a:bodyPr>
          <a:lstStyle>
            <a:lvl1pPr marL="0" indent="0" algn="r">
              <a:buNone/>
              <a:defRPr sz="2800" b="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EC913-C7DA-4180-B813-9FEF0A55722C}" type="datetimeFigureOut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3041F-09D2-41C9-84F8-0BB7E5E1F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8EB90-1EAA-422B-8561-80371CA66AD4}" type="datetimeFigureOut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90CD6-42AE-4F20-9D21-448576493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B9B56-3B5A-4C28-A41B-FD6925625786}" type="datetimeFigureOut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F8142-E5DA-472C-BBCF-718B6A946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69955-7DDA-486B-9F6F-CFB1A5C018E5}" type="datetimeFigureOut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7D252-7E0A-4686-AB34-0A8D74155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1B01F-74BD-4DC0-8D27-F0A4D464873F}" type="datetimeFigureOut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5FB74-ED78-40CC-A570-D4F5C0388B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475A9-58F0-49F5-9E32-1A83B5361D62}" type="datetimeFigureOut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04BCE-C8FC-4E85-B5B1-0D59D60BC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B5692-C4F8-4F44-9FEF-74B7CD8813C1}" type="datetimeFigureOut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DC9A0-D1B1-47FD-9A9E-930A7D8FA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9A04C-35CC-44C8-A867-D39ED6691A23}" type="datetimeFigureOut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ADE31-6D6E-4A59-815B-C35AE788D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873F8-4E1D-425E-9056-1C880D323E96}" type="datetimeFigureOut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EE1E1-4FFF-41FF-8051-A116127F65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ACF87-3AB2-49AE-A100-E025E5FF1766}" type="datetimeFigureOut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2A6D3-96B6-452C-8DEC-0B80D463CC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C982F-A029-42F9-AECC-27F9DA59178F}" type="datetimeFigureOut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8E6BB-7412-423B-8CAA-27A90D0FB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28688" y="274638"/>
            <a:ext cx="7929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28688" y="1600200"/>
            <a:ext cx="7929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B0F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3AD-715A-4B22-9C3B-FA15B85C6DC2}" type="datetimeFigureOut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B0F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B0F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3E8AC4-6B99-4800-AE0F-559F5C58F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lang="ru-RU" sz="4800" b="1" kern="1200">
          <a:solidFill>
            <a:srgbClr val="F61897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 b="1">
          <a:solidFill>
            <a:srgbClr val="F61897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800" b="1">
          <a:solidFill>
            <a:srgbClr val="F61897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800" b="1">
          <a:solidFill>
            <a:srgbClr val="F61897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800" b="1">
          <a:solidFill>
            <a:srgbClr val="F61897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F61897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F61897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F61897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F61897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58ED5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qs.org/photo-dict/photofiles/list/5439/7129acorns.jpg" TargetMode="External"/><Relationship Id="rId13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12" Type="http://schemas.openxmlformats.org/officeDocument/2006/relationships/hyperlink" Target="http://img0.liveinternet.ru/images/attach/c/2/66/167/66167084_5426.jpg" TargetMode="External"/><Relationship Id="rId2" Type="http://schemas.openxmlformats.org/officeDocument/2006/relationships/hyperlink" Target="http://img1.liveinternet.ru/images/attach/c/0/33/908/33908751_kashta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54.radikal.ru/i146/0812/4e/a31dd468f72c.png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0" Type="http://schemas.openxmlformats.org/officeDocument/2006/relationships/hyperlink" Target="http://web-master.tom.ru/content/20101205/1270158949_autumnleaves.jpg" TargetMode="External"/><Relationship Id="rId4" Type="http://schemas.openxmlformats.org/officeDocument/2006/relationships/hyperlink" Target="http://oboi.kards.qip.ru/images/wallpaper/49/cd/183625_1280_1024.jpg" TargetMode="Externa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://rebenok-vova.ru/wp-content/uploads/2008/10/podelki_priroda_002.jpg" TargetMode="External"/><Relationship Id="rId7" Type="http://schemas.openxmlformats.org/officeDocument/2006/relationships/hyperlink" Target="http://rebenok-vova.ru/wp-content/uploads/2008/10/podelki_priroda_005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http://www.babycamp.ru/for_p_img/podelki_priroda_003.jpg" TargetMode="Externa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42.radikal.ru/i097/0905/b5/d43ac7fb442f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http://gallery.forum-grad.ru/files/6/6/6/8/9/osen_listja.jpg" TargetMode="Externa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hyperlink" Target="http://stranamasterov.ru/files/imagecache/orig_with_logo3/i2010/09/30/foto0592_0.jpg" TargetMode="Externa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71936" y="0"/>
            <a:ext cx="4572064" cy="59093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Чудесные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поделки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из  природного 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материала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Своими  руками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а 6 из 10459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0"/>
            <a:ext cx="4214810" cy="3060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Картинка 2 из 10459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142908" y="4000506"/>
            <a:ext cx="3571868" cy="28574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2" name="Picture 8" descr="Картинка 18 из 12291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2938" y="0"/>
            <a:ext cx="4305300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 descr="Картинка 14 из 36074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1F2F6"/>
              </a:clrFrom>
              <a:clrTo>
                <a:srgbClr val="F1F2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75" y="3071813"/>
            <a:ext cx="328612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2" descr="Картинка 158 из 59005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25" y="4572000"/>
            <a:ext cx="3214688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14" descr="Картинка 4 из 79585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603595" y="4714884"/>
            <a:ext cx="2540405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714744" y="410081"/>
            <a:ext cx="1648275" cy="64479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1300" b="1" cap="all" dirty="0">
                <a:ln w="9000" cmpd="sng">
                  <a:solidFill>
                    <a:srgbClr val="F01E78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?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NV8352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>
          <a:xfrm>
            <a:off x="0" y="0"/>
            <a:ext cx="4503742" cy="3933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SNV83548.JPG"/>
          <p:cNvPicPr>
            <a:picLocks noChangeAspect="1"/>
          </p:cNvPicPr>
          <p:nvPr/>
        </p:nvPicPr>
        <p:blipFill>
          <a:blip r:embed="rId3" cstate="email">
            <a:lum contrast="20000"/>
          </a:blip>
          <a:stretch>
            <a:fillRect/>
          </a:stretch>
        </p:blipFill>
        <p:spPr>
          <a:xfrm>
            <a:off x="4475990" y="3356992"/>
            <a:ext cx="4668011" cy="3501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SNV83530.JPG"/>
          <p:cNvPicPr>
            <a:picLocks noChangeAspect="1"/>
          </p:cNvPicPr>
          <p:nvPr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>
          <a:xfrm>
            <a:off x="4463480" y="0"/>
            <a:ext cx="4680520" cy="3370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SNV83528.JPG"/>
          <p:cNvPicPr>
            <a:picLocks noChangeAspect="1"/>
          </p:cNvPicPr>
          <p:nvPr/>
        </p:nvPicPr>
        <p:blipFill>
          <a:blip r:embed="rId5" cstate="email">
            <a:lum contrast="10000"/>
          </a:blip>
          <a:srcRect/>
          <a:stretch>
            <a:fillRect/>
          </a:stretch>
        </p:blipFill>
        <p:spPr>
          <a:xfrm>
            <a:off x="1" y="3958402"/>
            <a:ext cx="4499992" cy="2899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NV83557.JPG"/>
          <p:cNvPicPr>
            <a:picLocks noChangeAspect="1"/>
          </p:cNvPicPr>
          <p:nvPr/>
        </p:nvPicPr>
        <p:blipFill>
          <a:blip r:embed="rId2" cstate="email">
            <a:lum contrast="20000"/>
          </a:blip>
          <a:srcRect t="8127" r="12053" b="2151"/>
          <a:stretch>
            <a:fillRect/>
          </a:stretch>
        </p:blipFill>
        <p:spPr>
          <a:xfrm>
            <a:off x="1" y="0"/>
            <a:ext cx="2944346" cy="4005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SNV83558.JPG"/>
          <p:cNvPicPr>
            <a:picLocks noChangeAspect="1"/>
          </p:cNvPicPr>
          <p:nvPr/>
        </p:nvPicPr>
        <p:blipFill>
          <a:blip r:embed="rId3" cstate="email">
            <a:lum contrast="10000"/>
          </a:blip>
          <a:srcRect l="2220" t="7537" r="5243"/>
          <a:stretch>
            <a:fillRect/>
          </a:stretch>
        </p:blipFill>
        <p:spPr>
          <a:xfrm>
            <a:off x="5975648" y="2636912"/>
            <a:ext cx="3168352" cy="4221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SNV83554.JPG"/>
          <p:cNvPicPr>
            <a:picLocks noChangeAspect="1"/>
          </p:cNvPicPr>
          <p:nvPr/>
        </p:nvPicPr>
        <p:blipFill>
          <a:blip r:embed="rId4" cstate="email">
            <a:lum bright="10000" contrast="20000"/>
          </a:blip>
          <a:srcRect l="9764" t="5493" r="2355" b="2965"/>
          <a:stretch>
            <a:fillRect/>
          </a:stretch>
        </p:blipFill>
        <p:spPr>
          <a:xfrm>
            <a:off x="2987824" y="1700808"/>
            <a:ext cx="2952328" cy="4100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Тодорова.JPG"/>
          <p:cNvPicPr>
            <a:picLocks noChangeAspect="1"/>
          </p:cNvPicPr>
          <p:nvPr/>
        </p:nvPicPr>
        <p:blipFill>
          <a:blip r:embed="rId5" cstate="email">
            <a:lum bright="-10000" contrast="20000"/>
          </a:blip>
          <a:stretch>
            <a:fillRect/>
          </a:stretch>
        </p:blipFill>
        <p:spPr>
          <a:xfrm>
            <a:off x="2843808" y="1628800"/>
            <a:ext cx="3219822" cy="4293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SNV83543.JPG"/>
          <p:cNvPicPr>
            <a:picLocks noChangeAspect="1"/>
          </p:cNvPicPr>
          <p:nvPr/>
        </p:nvPicPr>
        <p:blipFill>
          <a:blip r:embed="rId6" cstate="email">
            <a:lum bright="10000" contras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2" name="Picture 2" descr="http://www.vsehobby.ru/lev_podelk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643438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Картинка 7 из 1606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0"/>
            <a:ext cx="4500562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Картинка 8 из 1606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Картинка 17 из 1606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476750" y="3357563"/>
            <a:ext cx="46672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6" name="Picture 2" descr="Картинка 75 из 1605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857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Картинка 104 из 1605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7752" y="0"/>
            <a:ext cx="428624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Рисунок 3" descr="Приклейте к листу яблони голову гусеницы и скорлупки"/>
          <p:cNvPicPr/>
          <p:nvPr/>
        </p:nvPicPr>
        <p:blipFill>
          <a:blip r:embed="rId2" cstate="email"/>
          <a:stretch>
            <a:fillRect/>
          </a:stretch>
        </p:blipFill>
        <p:spPr bwMode="auto">
          <a:xfrm>
            <a:off x="0" y="0"/>
            <a:ext cx="4500562" cy="3500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4" descr=" Мастер-класс, Педагогический опыт Аппликация, Моделирование: &quot;Стрекоза и цветы&quot; Бумага гофрированная, Жёлуди, Материал природный, Пластилин, Семена Праздник осени. Фото 7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429092" y="3428976"/>
            <a:ext cx="4714908" cy="3429024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www.teremoc.ru/masterim/chudo/181a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4" y="0"/>
            <a:ext cx="4714876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Картинка 221 из 15880">
            <a:hlinkClick r:id="rId5" tgtFrame="_blank"/>
          </p:cNvPr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500438"/>
            <a:ext cx="4429124" cy="3357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SCN081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2467742" y="3890184"/>
            <a:ext cx="2714621" cy="3221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Рисунок 3" descr="DSCN0806.JPG"/>
          <p:cNvPicPr/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5500694" cy="4143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4" descr="DSCN0813.JPG"/>
          <p:cNvPicPr>
            <a:picLocks noGrp="1"/>
          </p:cNvPicPr>
          <p:nvPr>
            <p:ph idx="1"/>
          </p:nvPr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>
          <a:xfrm>
            <a:off x="5500694" y="2357406"/>
            <a:ext cx="3643306" cy="4500594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 Мастер-класс, Педагогический опыт Аппликация, Моделирование: &quot;Стрекоза и цветы&quot; Бумага гофрированная, Жёлуди, Материал природный, Пластилин, Семена Праздник осени. Фото 13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0694" y="0"/>
            <a:ext cx="3643306" cy="2357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404664"/>
            <a:ext cx="8208912" cy="6712268"/>
          </a:xfrm>
          <a:prstGeom prst="roundRect">
            <a:avLst>
              <a:gd name="adj" fmla="val 2400"/>
            </a:avLst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Презентация  составлена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учителем  начальных  классов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ГБОУ СОШ №1055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г. Москвы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Мухачевой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Юлией Вячеславовной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P101944154_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33" ma:contentTypeDescription="Create a new document." ma:contentTypeScope="" ma:versionID="2a5270fa24c9a38fa487f85340389844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AC72F22-A8E6-4CAB-B0F5-00A258397463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2810B528-64AE-4D68-B4C5-C6C745CE699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94CE536-DBCF-4096-ADA7-58FF66A32C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TP101944154_template</Template>
  <TotalTime>91</TotalTime>
  <Words>24</Words>
  <Application>Microsoft Office PowerPoint</Application>
  <PresentationFormat>Экран (4:3)</PresentationFormat>
  <Paragraphs>16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TP101944154_template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</cp:revision>
  <dcterms:created xsi:type="dcterms:W3CDTF">2011-10-12T10:13:58Z</dcterms:created>
  <dcterms:modified xsi:type="dcterms:W3CDTF">2012-03-24T14:43:25Z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TC101944155</vt:lpwstr>
  </property>
  <property fmtid="{D5CDD505-2E9C-101B-9397-08002B2CF9AE}" pid="3" name="_MsoHelpTopicId">
    <vt:lpwstr/>
  </property>
</Properties>
</file>