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263" r:id="rId3"/>
    <p:sldId id="306" r:id="rId4"/>
    <p:sldId id="267" r:id="rId5"/>
    <p:sldId id="307" r:id="rId6"/>
    <p:sldId id="308" r:id="rId7"/>
    <p:sldId id="309" r:id="rId8"/>
    <p:sldId id="310" r:id="rId9"/>
    <p:sldId id="256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0" r:id="rId19"/>
    <p:sldId id="319" r:id="rId20"/>
    <p:sldId id="321" r:id="rId21"/>
    <p:sldId id="322" r:id="rId22"/>
    <p:sldId id="323" r:id="rId23"/>
    <p:sldId id="269" r:id="rId24"/>
    <p:sldId id="32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11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1"/>
            <a:ext cx="4032448" cy="427707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НАИВНЫЙ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ОПРЯТНЫЙ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33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1556793"/>
            <a:ext cx="7772400" cy="20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 с. 38 		       		Упр.37  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581128"/>
            <a:ext cx="5904657" cy="1143000"/>
          </a:xfrm>
        </p:spPr>
        <p:txBody>
          <a:bodyPr/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Град – город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Users\Пользователь\Desktop\1284206365_kreml-zimo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39042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Users\Пользователь\Desktop\63505751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898232" cy="36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19672" y="4581128"/>
            <a:ext cx="59046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Град – осадки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5800" y="1556793"/>
            <a:ext cx="7772400" cy="20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 с. 39 		       		Упр.38  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6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Свежий – испорченный</a:t>
            </a:r>
          </a:p>
          <a:p>
            <a:pPr marL="0" indent="0"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Свежий – грязный </a:t>
            </a:r>
          </a:p>
          <a:p>
            <a:pPr marL="0" indent="0" algn="ctr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d:\Users\Пользователь\Deskto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r="36868" b="26399"/>
          <a:stretch/>
        </p:blipFill>
        <p:spPr bwMode="auto">
          <a:xfrm>
            <a:off x="2663104" y="1124744"/>
            <a:ext cx="3960440" cy="15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Users\Пользователь\Desktop\slid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t="20425" r="52604" b="30454"/>
          <a:stretch/>
        </p:blipFill>
        <p:spPr bwMode="auto">
          <a:xfrm>
            <a:off x="2535639" y="3724028"/>
            <a:ext cx="2134016" cy="23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Users\Пользователь\Desktop\slid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9" t="19434" r="13095" b="31962"/>
          <a:stretch/>
        </p:blipFill>
        <p:spPr bwMode="auto">
          <a:xfrm>
            <a:off x="5436096" y="3724028"/>
            <a:ext cx="2088232" cy="24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571612"/>
            <a:ext cx="1872208" cy="1944786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-оним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оним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643042" y="4286256"/>
            <a:ext cx="5643602" cy="13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«имя», «название».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143240" y="1571612"/>
            <a:ext cx="56436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-единый</a:t>
            </a:r>
          </a:p>
          <a:p>
            <a:pPr marL="0" indent="0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-противоположный</a:t>
            </a:r>
          </a:p>
          <a:p>
            <a:pPr marL="0" indent="0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-один и тот же, одинаковый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28662" y="642918"/>
            <a:ext cx="77581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Омофоны - слова, которые звучат одинаково, но пишутся по-разному и имеют разное значение.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C:\Users\Татьяна\Desktop\1224769535_img_11709891_19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3786718" cy="28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Татьяна\Desktop\39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2743851" cy="307183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00166" y="4786322"/>
            <a:ext cx="2452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плод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643570" y="4786322"/>
            <a:ext cx="2452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плот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58138" cy="164307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Антифоны - слова, с противоположным звучанием.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928662" y="2143116"/>
            <a:ext cx="7858180" cy="2328866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Равный – ровный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 посадку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Пользователь\Desktop\poz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/>
          <a:stretch/>
        </p:blipFill>
        <p:spPr bwMode="auto">
          <a:xfrm>
            <a:off x="2838090" y="1392175"/>
            <a:ext cx="3246078" cy="49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28662" y="642918"/>
            <a:ext cx="77581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Антипатия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чувство неприязни.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0045-021-Osnova-mezhlichnostnykh-otnoshenij-CHUVST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04988"/>
            <a:ext cx="6072230" cy="422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28662" y="642918"/>
            <a:ext cx="77581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Синоптики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специалисты, дающие прогноз погоды.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news168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3643338" cy="3075225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1333004350_sinopt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14340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4"/>
            <a:ext cx="422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1042988"/>
            <a:ext cx="7820051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Творческая работа: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словосочетание с  омонимами, все возможные варианты: например: бить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колокол, бить ключом, бить соседа)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Или учебник Упр.40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2786059"/>
          <a:ext cx="678661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3305"/>
                <a:gridCol w="3393305"/>
              </a:tblGrid>
              <a:tr h="40016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Ключ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16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Лист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 Лук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016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Тройка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Рысь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b="1" u="sng" dirty="0" smtClean="0">
                <a:solidFill>
                  <a:srgbClr val="FF0000"/>
                </a:solidFill>
              </a:rPr>
              <a:t>Сегодня на уроке: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узнал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Я понял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Мне понравилось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Было трудно…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Для меня было открытием, что…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Могу порадоваться успехам …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Users\Пользователь\Desktop\WQ2LThhM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077"/>
            <a:ext cx="6660976" cy="58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Users\Пользователь\Desktop\WQ2LThhM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077"/>
            <a:ext cx="6660976" cy="58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18648" cy="1008112"/>
          </a:xfrm>
        </p:spPr>
        <p:txBody>
          <a:bodyPr/>
          <a:lstStyle/>
          <a:p>
            <a:r>
              <a:rPr lang="ru-RU" sz="6600" b="1" dirty="0" smtClean="0">
                <a:latin typeface="Gabriola" pitchFamily="82" charset="0"/>
              </a:rPr>
              <a:t/>
            </a:r>
            <a:br>
              <a:rPr lang="ru-RU" sz="6600" b="1" dirty="0" smtClean="0">
                <a:latin typeface="Gabriola" pitchFamily="82" charset="0"/>
              </a:rPr>
            </a:b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вадцать третье января</a:t>
            </a:r>
            <a:r>
              <a:rPr lang="ru-RU" sz="6000" b="1" i="1" dirty="0" smtClean="0">
                <a:latin typeface="Gabriola" pitchFamily="82" charset="0"/>
              </a:rPr>
              <a:t>.</a:t>
            </a:r>
            <a:br>
              <a:rPr lang="ru-RU" sz="6000" b="1" i="1" dirty="0" smtClean="0">
                <a:latin typeface="Gabriola" pitchFamily="82" charset="0"/>
              </a:rPr>
            </a:br>
            <a:r>
              <a:rPr lang="ru-RU" sz="6600" b="1" dirty="0" smtClean="0">
                <a:latin typeface="Gabriola" pitchFamily="82" charset="0"/>
              </a:rPr>
              <a:t> 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ная 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8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Телеграмма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7787208" cy="2981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Здравствуйте, ребята! Пишет Вам Незнайка. Помогите разобраться. Мне нужно объединить слова в пары, а я не могу понять, как это правильно сделать. Буду Вам очень благодарен, если поможете. 				     Спасибо. Незнайка.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Users\Пользователь\Desktop\Neznai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" b="-1"/>
          <a:stretch/>
        </p:blipFill>
        <p:spPr bwMode="auto">
          <a:xfrm>
            <a:off x="1331640" y="3320712"/>
            <a:ext cx="2088232" cy="31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048672" cy="2952328"/>
          </a:xfrm>
        </p:spPr>
        <p:txBody>
          <a:bodyPr/>
          <a:lstStyle/>
          <a:p>
            <a:r>
              <a:rPr lang="ru-RU" sz="4000" b="1" cap="all" dirty="0">
                <a:latin typeface="Times New Roman" pitchFamily="18" charset="0"/>
                <a:cs typeface="Times New Roman" pitchFamily="18" charset="0"/>
              </a:rPr>
              <a:t>Холодный</a:t>
            </a:r>
            <a:br>
              <a:rPr lang="ru-RU" sz="40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>
                <a:latin typeface="Times New Roman" pitchFamily="18" charset="0"/>
                <a:cs typeface="Times New Roman" pitchFamily="18" charset="0"/>
              </a:rPr>
              <a:t>красивый</a:t>
            </a:r>
            <a:br>
              <a:rPr lang="ru-RU" sz="40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>
                <a:latin typeface="Times New Roman" pitchFamily="18" charset="0"/>
                <a:cs typeface="Times New Roman" pitchFamily="18" charset="0"/>
              </a:rPr>
              <a:t>горячий</a:t>
            </a:r>
            <a:br>
              <a:rPr lang="ru-RU" sz="40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>
                <a:latin typeface="Times New Roman" pitchFamily="18" charset="0"/>
                <a:cs typeface="Times New Roman" pitchFamily="18" charset="0"/>
              </a:rPr>
              <a:t>прекрасный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1115616" y="3645024"/>
            <a:ext cx="6516637" cy="636587"/>
          </a:xfrm>
        </p:spPr>
        <p:txBody>
          <a:bodyPr/>
          <a:lstStyle/>
          <a:p>
            <a:pPr marL="0" indent="0">
              <a:buNone/>
            </a:pPr>
            <a:r>
              <a:rPr lang="ru-RU" sz="4000" b="1" cap="all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Холодный – </a:t>
            </a:r>
            <a:r>
              <a:rPr lang="ru-RU" sz="4000" b="1" cap="all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горячий</a:t>
            </a:r>
            <a:endParaRPr lang="ru-RU" sz="4000" b="1" cap="all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899592" y="4725144"/>
            <a:ext cx="7560841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40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Красивый – прекрасный </a:t>
            </a:r>
            <a:endParaRPr lang="ru-RU" sz="40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D:\users\Пользователь\Desktop\69815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1" y="688834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2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 называются эти слова?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Users\Пользователь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4288532" cy="2552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Пользователь\Desktop\105500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08" y="1124744"/>
            <a:ext cx="3755095" cy="259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Пользователь\Desktop\978-5-86775-269-9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59" y="3668408"/>
            <a:ext cx="3676809" cy="255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115617" y="3645024"/>
            <a:ext cx="136815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40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лук</a:t>
            </a:r>
            <a:endParaRPr lang="ru-RU" sz="40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499008" y="3721777"/>
            <a:ext cx="172819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40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коса</a:t>
            </a:r>
            <a:endParaRPr lang="ru-RU" sz="40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589404" y="5905496"/>
            <a:ext cx="208823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40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кисть</a:t>
            </a:r>
            <a:endParaRPr lang="ru-RU" sz="40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4104456" cy="3384376"/>
          </a:xfrm>
        </p:spPr>
        <p:txBody>
          <a:bodyPr/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Синонимы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Антонимы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Омонимы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851920" y="3573016"/>
            <a:ext cx="46805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Повторим…</a:t>
            </a:r>
          </a:p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Узнаем…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 с. 38 		       		Упр.36  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96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4412</TotalTime>
  <Words>127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Шаблон для начальной школы</vt:lpstr>
      <vt:lpstr>Презентация PowerPoint</vt:lpstr>
      <vt:lpstr>Проверь посадку</vt:lpstr>
      <vt:lpstr>Презентация PowerPoint</vt:lpstr>
      <vt:lpstr>         Двадцать третье января.               Классная работа.</vt:lpstr>
      <vt:lpstr>Телеграмма</vt:lpstr>
      <vt:lpstr>Холодный красивый горячий прекрасный</vt:lpstr>
      <vt:lpstr>А как называются эти слова?</vt:lpstr>
      <vt:lpstr>Синонимы Антонимы Омонимы </vt:lpstr>
      <vt:lpstr>                 Учебник с. 38            Упр.36   </vt:lpstr>
      <vt:lpstr>Презентация PowerPoint</vt:lpstr>
      <vt:lpstr>Презентация PowerPoint</vt:lpstr>
      <vt:lpstr>Град – город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Антифоны - слова, с противоположным звучанием. </vt:lpstr>
      <vt:lpstr>Презентация PowerPoint</vt:lpstr>
      <vt:lpstr>Презентация PowerPoint</vt:lpstr>
      <vt:lpstr>Презентация PowerPoint</vt:lpstr>
      <vt:lpstr>                Сегодня на уроке:     Я узнал …    Я понял …   Мне понравилось …   Было трудно…    Для меня было открытием, что…   Могу порадоваться успехам …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Учебник с.25 Упр.23  </dc:title>
  <dc:creator>Пользователь</dc:creator>
  <cp:lastModifiedBy>Пользователь</cp:lastModifiedBy>
  <cp:revision>143</cp:revision>
  <dcterms:created xsi:type="dcterms:W3CDTF">2014-02-04T07:59:27Z</dcterms:created>
  <dcterms:modified xsi:type="dcterms:W3CDTF">2015-03-12T08:39:47Z</dcterms:modified>
</cp:coreProperties>
</file>