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3" r:id="rId3"/>
    <p:sldId id="264" r:id="rId4"/>
    <p:sldId id="265" r:id="rId5"/>
    <p:sldId id="271" r:id="rId6"/>
    <p:sldId id="266" r:id="rId7"/>
    <p:sldId id="298" r:id="rId8"/>
    <p:sldId id="256" r:id="rId9"/>
    <p:sldId id="290" r:id="rId10"/>
    <p:sldId id="293" r:id="rId11"/>
    <p:sldId id="294" r:id="rId12"/>
    <p:sldId id="288" r:id="rId13"/>
    <p:sldId id="296" r:id="rId14"/>
    <p:sldId id="297" r:id="rId15"/>
    <p:sldId id="295" r:id="rId16"/>
    <p:sldId id="289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18648" cy="1008112"/>
          </a:xfrm>
        </p:spPr>
        <p:txBody>
          <a:bodyPr/>
          <a:lstStyle/>
          <a:p>
            <a:r>
              <a:rPr lang="ru-RU" sz="6600" b="1" dirty="0" smtClean="0">
                <a:latin typeface="Gabriola" pitchFamily="82" charset="0"/>
              </a:rPr>
              <a:t/>
            </a:r>
            <a:br>
              <a:rPr lang="ru-RU" sz="6600" b="1" dirty="0" smtClean="0">
                <a:latin typeface="Gabriola" pitchFamily="82" charset="0"/>
              </a:rPr>
            </a:b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мнадцатое с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бря</a:t>
            </a:r>
            <a:r>
              <a:rPr lang="ru-RU" sz="6000" b="1" i="1" dirty="0" smtClean="0">
                <a:latin typeface="Gabriola" pitchFamily="82" charset="0"/>
              </a:rPr>
              <a:t>.</a:t>
            </a:r>
            <a:br>
              <a:rPr lang="ru-RU" sz="6000" b="1" i="1" dirty="0" smtClean="0">
                <a:latin typeface="Gabriola" pitchFamily="82" charset="0"/>
              </a:rPr>
            </a:br>
            <a:r>
              <a:rPr lang="ru-RU" sz="6600" b="1" dirty="0" smtClean="0">
                <a:latin typeface="Gabriola" pitchFamily="82" charset="0"/>
              </a:rPr>
              <a:t>             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ная 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лесу росли дубы, сосны и ели.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11960" y="2132856"/>
            <a:ext cx="100811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436096" y="2111465"/>
            <a:ext cx="108012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948264" y="2132856"/>
            <a:ext cx="65552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19680" y="2132856"/>
            <a:ext cx="86409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19680" y="2276872"/>
            <a:ext cx="86409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35596" y="2348880"/>
            <a:ext cx="7560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что?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дубы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что?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сосны</a:t>
            </a: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что?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ели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что делали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росли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895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существительные в два столбика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816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лесу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дубы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осны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 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Пользователь\Documents\Картинки\00101066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0906"/>
            <a:ext cx="1800200" cy="13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8064896" cy="4525963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определить род существительного, стоящего во множественном числе, надо поставить его в начальную форму!</a:t>
            </a:r>
          </a:p>
        </p:txBody>
      </p:sp>
      <p:pic>
        <p:nvPicPr>
          <p:cNvPr id="5" name="Picture 2" descr="D:\users\Пользователь\Documents\Картинки\00101066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0906"/>
            <a:ext cx="1853325" cy="13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Пользователь\Desktop\49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89174" cy="284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Пользователь\Desktop\imag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8" y="3106713"/>
            <a:ext cx="4088083" cy="30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Пользователь\Desktop\1381925351_5022085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8" y="280268"/>
            <a:ext cx="4242319" cy="28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Пользователь\Desktop\Сосна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" y="3111666"/>
            <a:ext cx="4167528" cy="31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2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Users\Пользователь\Desktop\ek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5346"/>
            <a:ext cx="3810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Пользователь\Desktop\Picea_abi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5370"/>
            <a:ext cx="3942251" cy="52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611560" y="274638"/>
            <a:ext cx="8075240" cy="9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существительные в два столбика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 bwMode="auto">
          <a:xfrm>
            <a:off x="827584" y="1600200"/>
            <a:ext cx="3816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осна</a:t>
            </a:r>
          </a:p>
          <a:p>
            <a:pPr marL="0" indent="0" algn="ctr"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788024" y="1600200"/>
            <a:ext cx="3898776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уб</a:t>
            </a:r>
          </a:p>
          <a:p>
            <a:pPr marL="0" indent="0"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 </a:t>
            </a:r>
          </a:p>
          <a:p>
            <a:pPr marL="0" indent="0" algn="ctr">
              <a:buFont typeface="Arial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Упр.22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56" y="1052736"/>
            <a:ext cx="8496944" cy="32143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верблюда (кто?) верблюд–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Блюда (что?) блюдо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 (что?) сыр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Сметану (что?) сметана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Котлету (что?) котлета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ж.р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Сегодня на уроке: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узнал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Я понял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Мне понравилось 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Было трудно…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Для меня было открытием, что…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Могу порадоваться успехам …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 из слов предложение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Осень, в, наступила, золотая, лесу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лесу наступила золотая осень.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users\Пользователь\Documents\Картинки\7671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831" y="2391423"/>
            <a:ext cx="6048672" cy="40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основу предложения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лесу наступила золотая осень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что? – осень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что сделала ? – наступила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48264" y="2251649"/>
            <a:ext cx="12241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55776" y="2420888"/>
            <a:ext cx="230425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55776" y="2285057"/>
            <a:ext cx="2304256" cy="61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Словосочетания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наступила  (где?) в лесу</a:t>
            </a: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     золотая (какая?) осень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95736" y="2060848"/>
            <a:ext cx="36004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2231740" y="2060848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>
            <a:off x="2915816" y="1716061"/>
            <a:ext cx="3312368" cy="6895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6732240" y="3574948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0" y="3553018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гнутая вверх стрелка 13"/>
          <p:cNvSpPr/>
          <p:nvPr/>
        </p:nvSpPr>
        <p:spPr>
          <a:xfrm flipH="1">
            <a:off x="3131840" y="2990899"/>
            <a:ext cx="3312368" cy="7562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Поставь  слова из предложения в начальную форму.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в лесу (что?) лес 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наступила (что сделать?) наступить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золотая (какой?) золотой</a:t>
            </a:r>
          </a:p>
        </p:txBody>
      </p:sp>
    </p:spTree>
    <p:extLst>
      <p:ext uri="{BB962C8B-B14F-4D97-AF65-F5344CB8AC3E}">
        <p14:creationId xmlns:p14="http://schemas.microsoft.com/office/powerpoint/2010/main" val="27953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«Вылечи слово»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(я, и, е)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сной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 ко (ж,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) ка</a:t>
            </a:r>
          </a:p>
          <a:p>
            <a:pPr marL="0" indent="0">
              <a:buNone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обез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(ъ, ь)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яна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кирпи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(ч,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чь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97453" y="2541784"/>
            <a:ext cx="332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88024" y="3769292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48064" y="4904894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7944" y="6021288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>
            <a:off x="2328856" y="3933056"/>
            <a:ext cx="4320480" cy="576064"/>
          </a:xfrm>
          <a:prstGeom prst="arc">
            <a:avLst>
              <a:gd name="adj1" fmla="val 10701684"/>
              <a:gd name="adj2" fmla="val 2685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69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Вставь пропущенные слова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Имя существительное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самостоятельная часть речи, которая обозначает предмет.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начальной форме отвечает на вопросы кто? и что?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род, может изменяться по числам и по команде вопросов.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предложении является главным или второстепенным членом.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143" y="1916832"/>
            <a:ext cx="29523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83668" y="2348880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4143" y="3501008"/>
            <a:ext cx="589505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59550" y="3501008"/>
            <a:ext cx="661513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4077072"/>
            <a:ext cx="56934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4077072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157192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570" y="5577304"/>
            <a:ext cx="2952328" cy="371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Учебник с.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32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       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	Упр.24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6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Упр. 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 предложение.</a:t>
            </a:r>
          </a:p>
          <a:p>
            <a:pPr marL="0" indent="0"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лесу росли дубы, сосны и ели.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Users\Пользователь\Desktop\Смешанные-лес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90211"/>
            <a:ext cx="4575912" cy="34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275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для начальной школы</vt:lpstr>
      <vt:lpstr>         Семнадцатое сентября.               Классная работа.</vt:lpstr>
      <vt:lpstr>Составь из слов предложение</vt:lpstr>
      <vt:lpstr>Найди основу предложения</vt:lpstr>
      <vt:lpstr>Словосочетания</vt:lpstr>
      <vt:lpstr>Поставь  слова из предложения в начальную форму.</vt:lpstr>
      <vt:lpstr>«Вылечи слово»</vt:lpstr>
      <vt:lpstr>Вставь пропущенные слова</vt:lpstr>
      <vt:lpstr>                 Учебник с. 32              Упр.24        </vt:lpstr>
      <vt:lpstr>Упр. 21</vt:lpstr>
      <vt:lpstr>Презентация PowerPoint</vt:lpstr>
      <vt:lpstr>Запиши существительные в два столбика</vt:lpstr>
      <vt:lpstr>Правило</vt:lpstr>
      <vt:lpstr>Презентация PowerPoint</vt:lpstr>
      <vt:lpstr>Презентация PowerPoint</vt:lpstr>
      <vt:lpstr>Презентация PowerPoint</vt:lpstr>
      <vt:lpstr>               Упр.22</vt:lpstr>
      <vt:lpstr>                Сегодня на уроке:     Я узнал …    Я понял …   Мне понравилось …   Было трудно…    Для меня было открытием, что…   Могу порадоваться успехам …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Учебник с.25 Упр.23  </dc:title>
  <dc:creator>Пользователь</dc:creator>
  <cp:lastModifiedBy>Пользователь</cp:lastModifiedBy>
  <cp:revision>88</cp:revision>
  <dcterms:created xsi:type="dcterms:W3CDTF">2014-02-04T07:59:27Z</dcterms:created>
  <dcterms:modified xsi:type="dcterms:W3CDTF">2015-03-12T09:38:14Z</dcterms:modified>
</cp:coreProperties>
</file>