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3EC4F-2FD6-42FE-950D-DB45CBB40969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F08DC-C666-4B9C-93ED-FB16995B21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F08DC-C666-4B9C-93ED-FB16995B2158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Словарный диктант</a:t>
            </a:r>
            <a:endParaRPr lang="ru-RU" sz="6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34043bdc76379567a0073555f2190f-oblaka20130728_1616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nkoboev.Ru_zakatnoe_sol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404664"/>
            <a:ext cx="9144000" cy="619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к-рисовать-арбу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76225"/>
            <a:ext cx="7928743" cy="6305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ucumber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052736"/>
            <a:ext cx="8254830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orkva190120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820" y="1133856"/>
            <a:ext cx="7452360" cy="4590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pusta_belokachanna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9947" y="1052735"/>
            <a:ext cx="6534421" cy="4819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00092219_c2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oro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330" y="980728"/>
            <a:ext cx="7552616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ta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0"/>
            <a:ext cx="6552728" cy="6552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25740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3</Words>
  <Application>Microsoft Office PowerPoint</Application>
  <PresentationFormat>Экран (4:3)</PresentationFormat>
  <Paragraphs>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Словарный диктант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Словарный диктант</dc:title>
  <dc:creator>Aleksandra</dc:creator>
  <cp:lastModifiedBy>Алекса</cp:lastModifiedBy>
  <cp:revision>2</cp:revision>
  <dcterms:created xsi:type="dcterms:W3CDTF">2015-02-24T16:41:08Z</dcterms:created>
  <dcterms:modified xsi:type="dcterms:W3CDTF">2015-02-24T16:55:49Z</dcterms:modified>
</cp:coreProperties>
</file>