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9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F24BD-ADE3-4796-9F69-8766AEBC1E9E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A2E4-6227-4748-B6F5-DBABA95AC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tranamasterov.ru/node/5405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857387"/>
          </a:xfrm>
        </p:spPr>
        <p:txBody>
          <a:bodyPr/>
          <a:lstStyle/>
          <a:p>
            <a:r>
              <a:rPr lang="ru-RU" dirty="0" smtClean="0"/>
              <a:t>Открытка для мамы</a:t>
            </a:r>
            <a:endParaRPr lang="ru-RU" dirty="0"/>
          </a:p>
        </p:txBody>
      </p:sp>
      <p:pic>
        <p:nvPicPr>
          <p:cNvPr id="1026" name="Picture 2" descr="C:\Users\Антон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4357718" cy="4000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3504" y="2857496"/>
            <a:ext cx="3387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 МБОУ гимназии № 25</a:t>
            </a:r>
          </a:p>
          <a:p>
            <a:r>
              <a:rPr lang="ru-RU" dirty="0" smtClean="0"/>
              <a:t>г.Ростова-на-Дону</a:t>
            </a:r>
          </a:p>
          <a:p>
            <a:r>
              <a:rPr lang="ru-RU" dirty="0" smtClean="0"/>
              <a:t>Скидан Е.В.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Закрутить края и у сдвоенных деталей ( у косточек)</a:t>
            </a:r>
            <a:endParaRPr lang="ru-RU" dirty="0"/>
          </a:p>
        </p:txBody>
      </p:sp>
      <p:pic>
        <p:nvPicPr>
          <p:cNvPr id="10242" name="Picture 2" descr="C:\Users\Антон\Desktop\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Клеим первые косточки крест на крест</a:t>
            </a:r>
            <a:endParaRPr lang="ru-RU" dirty="0"/>
          </a:p>
        </p:txBody>
      </p:sp>
      <p:pic>
        <p:nvPicPr>
          <p:cNvPr id="11266" name="Picture 2" descr="C:\Users\Антон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Одинарные детали делим на три группы по 4 шт. Полученные при надрезе "ножки" клеим </a:t>
            </a:r>
            <a:r>
              <a:rPr lang="ru-RU" sz="2800" dirty="0" err="1" smtClean="0"/>
              <a:t>внахлест.Первая</a:t>
            </a:r>
            <a:r>
              <a:rPr lang="ru-RU" sz="2800" dirty="0" smtClean="0"/>
              <a:t> группа деталей клеится на 2-3мм, вторая группа - на 6-7мм, третья - по максимуму.</a:t>
            </a:r>
            <a:endParaRPr lang="ru-RU" sz="2800" dirty="0"/>
          </a:p>
        </p:txBody>
      </p:sp>
      <p:pic>
        <p:nvPicPr>
          <p:cNvPr id="12290" name="Picture 2" descr="C:\Users\Антон\Desktop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205831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Вот по одной </a:t>
            </a:r>
            <a:r>
              <a:rPr lang="ru-RU" sz="2800" dirty="0" err="1" smtClean="0"/>
              <a:t>детальке</a:t>
            </a:r>
            <a:r>
              <a:rPr lang="ru-RU" sz="2800" dirty="0" smtClean="0"/>
              <a:t> с каждой группы. Чем больше </a:t>
            </a:r>
            <a:r>
              <a:rPr lang="ru-RU" sz="2800" dirty="0" err="1" smtClean="0"/>
              <a:t>нахлест</a:t>
            </a:r>
            <a:r>
              <a:rPr lang="ru-RU" sz="2800" dirty="0" smtClean="0"/>
              <a:t>, тем </a:t>
            </a:r>
            <a:r>
              <a:rPr lang="ru-RU" sz="2800" dirty="0" err="1" smtClean="0"/>
              <a:t>вертикальнее</a:t>
            </a:r>
            <a:r>
              <a:rPr lang="ru-RU" sz="2800" dirty="0" smtClean="0"/>
              <a:t> будет стоять </a:t>
            </a:r>
            <a:r>
              <a:rPr lang="ru-RU" sz="2800" dirty="0" err="1" smtClean="0"/>
              <a:t>деталька</a:t>
            </a:r>
            <a:r>
              <a:rPr lang="ru-RU" sz="2800" dirty="0" smtClean="0"/>
              <a:t> после наклеивания</a:t>
            </a:r>
            <a:endParaRPr lang="ru-RU" sz="2800" dirty="0"/>
          </a:p>
        </p:txBody>
      </p:sp>
      <p:pic>
        <p:nvPicPr>
          <p:cNvPr id="13314" name="Picture 2" descr="C:\Users\Антон\Desktop\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42942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Клеим первую группу в центре цветка в просветах лепестков предыдущего ряда.</a:t>
            </a:r>
            <a:endParaRPr lang="ru-RU" sz="2800" dirty="0"/>
          </a:p>
        </p:txBody>
      </p:sp>
      <p:pic>
        <p:nvPicPr>
          <p:cNvPr id="14338" name="Picture 2" descr="C:\Users\Антон\Desktop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Вторая группа клеится аналогично.</a:t>
            </a:r>
            <a:endParaRPr lang="ru-RU" dirty="0"/>
          </a:p>
        </p:txBody>
      </p:sp>
      <p:pic>
        <p:nvPicPr>
          <p:cNvPr id="15362" name="Picture 2" descr="C:\Users\Антон\Desktop\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Лепестки третьей группы клеятся в самый центр почти друг на дружку</a:t>
            </a:r>
            <a:endParaRPr lang="ru-RU" dirty="0"/>
          </a:p>
        </p:txBody>
      </p:sp>
      <p:pic>
        <p:nvPicPr>
          <p:cNvPr id="16386" name="Picture 2" descr="C:\Users\Антон\Desktop\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Если у вас остались вырезанные лепестки смело вклеивайте их в серединку. Лепестками розу не испортишь.</a:t>
            </a:r>
            <a:endParaRPr lang="ru-RU" sz="2800" dirty="0"/>
          </a:p>
        </p:txBody>
      </p:sp>
      <p:pic>
        <p:nvPicPr>
          <p:cNvPr id="17410" name="Picture 2" descr="C:\Users\Антон\Desktop\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07223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 материал с сайта Страна Мастеров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http://stranamasterov.ru/node/54051#comment-3385813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Вам понадобится 2 листа двухсторонней ксероксной бумаги, карандаш, ножницы и что-нибудь из клеящих средств ( кому с чем нравится работать)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2050" name="Picture 2" descr="C:\Users\Антон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857496"/>
            <a:ext cx="495300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Из плотного картона нужно подготовить шаблон. Он имеет форму половины косточки (так дети говорят)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3074" name="Picture 2" descr="C:\Users\Антон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Примерные размеры шаблона для розы диаметром 13-15 см</a:t>
            </a:r>
            <a:endParaRPr lang="ru-RU" dirty="0"/>
          </a:p>
        </p:txBody>
      </p:sp>
      <p:pic>
        <p:nvPicPr>
          <p:cNvPr id="4098" name="Picture 2" descr="C:\Users\Антон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00174"/>
            <a:ext cx="4643470" cy="3714750"/>
          </a:xfrm>
          <a:prstGeom prst="rect">
            <a:avLst/>
          </a:prstGeom>
          <a:noFill/>
        </p:spPr>
      </p:pic>
      <p:pic>
        <p:nvPicPr>
          <p:cNvPr id="4099" name="Picture 3" descr="C:\Users\Антон\Desktop\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143250"/>
            <a:ext cx="4143372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Согнуть лист как показано на фото и обвести на нем шаблон (сколько поместится).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Антон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707236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Нам будет нужно 4 сдвоенные детали</a:t>
            </a:r>
            <a:endParaRPr lang="ru-RU" dirty="0"/>
          </a:p>
        </p:txBody>
      </p:sp>
      <p:pic>
        <p:nvPicPr>
          <p:cNvPr id="6146" name="Picture 2" descr="C:\Users\Антон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57229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15 одинарных </a:t>
            </a:r>
            <a:r>
              <a:rPr lang="ru-RU" dirty="0" err="1" smtClean="0"/>
              <a:t>деталек</a:t>
            </a:r>
            <a:endParaRPr lang="ru-RU" dirty="0"/>
          </a:p>
        </p:txBody>
      </p:sp>
      <p:pic>
        <p:nvPicPr>
          <p:cNvPr id="7170" name="Picture 2" descr="C:\Users\Антон\Desktop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95500" y="2005806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одинарных деталях с помощью ножниц подкручиваем края. А маленькие дети у меня на занятии делают это с помощью карандаша ( наматывают краешки на карандаш). А также на ножке одинарных деталей сделать надрезы на глубину 1,5 см</a:t>
            </a:r>
            <a:endParaRPr lang="ru-RU" sz="2400" dirty="0"/>
          </a:p>
        </p:txBody>
      </p:sp>
      <p:pic>
        <p:nvPicPr>
          <p:cNvPr id="8194" name="Picture 2" descr="C:\Users\Антон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42928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заготовки</a:t>
            </a:r>
            <a:endParaRPr lang="ru-RU" dirty="0"/>
          </a:p>
        </p:txBody>
      </p:sp>
      <p:pic>
        <p:nvPicPr>
          <p:cNvPr id="9218" name="Picture 2" descr="C:\Users\Антон\Desktop\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6072230" cy="4220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252</Words>
  <Application>Microsoft Office PowerPoint</Application>
  <PresentationFormat>Экран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Открытка для мамы</vt:lpstr>
      <vt:lpstr>Вам понадобится 2 листа двухсторонней ксероксной бумаги, карандаш, ножницы и что-нибудь из клеящих средств ( кому с чем нравится работать)</vt:lpstr>
      <vt:lpstr>Из плотного картона нужно подготовить шаблон. Он имеет форму половины косточки (так дети говорят)</vt:lpstr>
      <vt:lpstr>Примерные размеры шаблона для розы диаметром 13-15 см</vt:lpstr>
      <vt:lpstr>Согнуть лист как показано на фото и обвести на нем шаблон (сколько поместится). </vt:lpstr>
      <vt:lpstr>Нам будет нужно 4 сдвоенные детали</vt:lpstr>
      <vt:lpstr>И 15 одинарных деталек</vt:lpstr>
      <vt:lpstr>На одинарных деталях с помощью ножниц подкручиваем края. А маленькие дети у меня на занятии делают это с помощью карандаша ( наматывают краешки на карандаш). А также на ножке одинарных деталей сделать надрезы на глубину 1,5 см</vt:lpstr>
      <vt:lpstr>Наши заготовки</vt:lpstr>
      <vt:lpstr>Закрутить края и у сдвоенных деталей ( у косточек)</vt:lpstr>
      <vt:lpstr>Клеим первые косточки крест на крест</vt:lpstr>
      <vt:lpstr>Одинарные детали делим на три группы по 4 шт. Полученные при надрезе "ножки" клеим внахлест.Первая группа деталей клеится на 2-3мм, вторая группа - на 6-7мм, третья - по максимуму.</vt:lpstr>
      <vt:lpstr>Вот по одной детальке с каждой группы. Чем больше нахлест, тем вертикальнее будет стоять деталька после наклеивания</vt:lpstr>
      <vt:lpstr>Клеим первую группу в центре цветка в просветах лепестков предыдущего ряда.</vt:lpstr>
      <vt:lpstr>Вторая группа клеится аналогично.</vt:lpstr>
      <vt:lpstr>Лепестки третьей группы клеятся в самый центр почти друг на дружку</vt:lpstr>
      <vt:lpstr>Если у вас остались вырезанные лепестки смело вклеивайте их в серединку. Лепестками розу не испортишь.</vt:lpstr>
      <vt:lpstr>Использован материал с сайта Страна Мастеров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Антон</cp:lastModifiedBy>
  <cp:revision>6</cp:revision>
  <dcterms:created xsi:type="dcterms:W3CDTF">2012-02-27T17:13:13Z</dcterms:created>
  <dcterms:modified xsi:type="dcterms:W3CDTF">2012-03-03T17:20:50Z</dcterms:modified>
</cp:coreProperties>
</file>