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3B085-D6CF-450F-9655-D1667F347629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8FA3CC-0F1A-48F2-BE4A-4BA219916B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3B085-D6CF-450F-9655-D1667F347629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8FA3CC-0F1A-48F2-BE4A-4BA219916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3B085-D6CF-450F-9655-D1667F347629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8FA3CC-0F1A-48F2-BE4A-4BA219916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3B085-D6CF-450F-9655-D1667F347629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8FA3CC-0F1A-48F2-BE4A-4BA219916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3B085-D6CF-450F-9655-D1667F347629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8FA3CC-0F1A-48F2-BE4A-4BA219916B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3B085-D6CF-450F-9655-D1667F347629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8FA3CC-0F1A-48F2-BE4A-4BA219916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3B085-D6CF-450F-9655-D1667F347629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8FA3CC-0F1A-48F2-BE4A-4BA219916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3B085-D6CF-450F-9655-D1667F347629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8FA3CC-0F1A-48F2-BE4A-4BA219916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3B085-D6CF-450F-9655-D1667F347629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8FA3CC-0F1A-48F2-BE4A-4BA219916B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3B085-D6CF-450F-9655-D1667F347629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8FA3CC-0F1A-48F2-BE4A-4BA219916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3B085-D6CF-450F-9655-D1667F347629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8FA3CC-0F1A-48F2-BE4A-4BA219916B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763B085-D6CF-450F-9655-D1667F347629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B8FA3CC-0F1A-48F2-BE4A-4BA219916B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404664"/>
            <a:ext cx="7406640" cy="1472184"/>
          </a:xfrm>
        </p:spPr>
        <p:txBody>
          <a:bodyPr>
            <a:noAutofit/>
          </a:bodyPr>
          <a:lstStyle/>
          <a:p>
            <a:pPr algn="ctr"/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b="1" i="1" dirty="0" smtClean="0">
                <a:solidFill>
                  <a:srgbClr val="FF0000"/>
                </a:solidFill>
              </a:rPr>
              <a:t>Турнир  </a:t>
            </a:r>
            <a:endParaRPr lang="ru-RU" sz="66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6600" b="1" i="1" dirty="0" smtClean="0">
                <a:solidFill>
                  <a:srgbClr val="FF0000"/>
                </a:solidFill>
              </a:rPr>
              <a:t>знатоков    </a:t>
            </a:r>
            <a:r>
              <a:rPr lang="ru-RU" sz="6600" b="1" i="1" dirty="0" smtClean="0">
                <a:solidFill>
                  <a:srgbClr val="FF0000"/>
                </a:solidFill>
              </a:rPr>
              <a:t>русского  </a:t>
            </a:r>
            <a:r>
              <a:rPr lang="ru-RU" sz="6600" b="1" i="1" dirty="0" smtClean="0">
                <a:solidFill>
                  <a:srgbClr val="FF0000"/>
                </a:solidFill>
              </a:rPr>
              <a:t>языка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  <p:pic>
        <p:nvPicPr>
          <p:cNvPr id="10244" name="Picture 4" descr="Расписание занятий. Описания программ и закачка пробных версий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2520280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3300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Подведение итогов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4578" name="Picture 2" descr="География 7 класс учебник содержание - Сетевая библиоте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12776"/>
            <a:ext cx="4819650" cy="4600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b="1" i="1" dirty="0" smtClean="0">
                <a:solidFill>
                  <a:srgbClr val="FF0000"/>
                </a:solidFill>
              </a:rPr>
              <a:t>Тур 1 «Защита своей команды»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Представление команды </a:t>
            </a:r>
          </a:p>
          <a:p>
            <a:pPr marL="82296" indent="0"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«Зоркий глаз»</a:t>
            </a:r>
          </a:p>
          <a:p>
            <a:pPr marL="82296" indent="0" algn="ctr"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 marL="82296" indent="0"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Представление </a:t>
            </a:r>
            <a:r>
              <a:rPr lang="ru-RU" b="1" i="1" dirty="0" smtClean="0">
                <a:solidFill>
                  <a:srgbClr val="002060"/>
                </a:solidFill>
              </a:rPr>
              <a:t>команды</a:t>
            </a:r>
          </a:p>
          <a:p>
            <a:pPr marL="82296" indent="0"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«Чуткое  ухо</a:t>
            </a:r>
            <a:r>
              <a:rPr lang="ru-RU" b="1" i="1" dirty="0" smtClean="0">
                <a:solidFill>
                  <a:srgbClr val="002060"/>
                </a:solidFill>
              </a:rPr>
              <a:t>»</a:t>
            </a:r>
          </a:p>
          <a:p>
            <a:pPr marL="82296" indent="0" algn="ctr">
              <a:buNone/>
            </a:pP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9218" name="Picture 2" descr="Daycares &amp; Schools Healthy Gallat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869160"/>
            <a:ext cx="8028384" cy="1988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9186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Тур 2 « Собери слово»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Задание для  команды «Зоркий глаз» </a:t>
            </a:r>
            <a:r>
              <a:rPr lang="ru-RU" dirty="0"/>
              <a:t>: </a:t>
            </a:r>
            <a:r>
              <a:rPr lang="ru-RU" i="1" dirty="0">
                <a:solidFill>
                  <a:srgbClr val="002060"/>
                </a:solidFill>
              </a:rPr>
              <a:t>его корень в слове вязать, приставка в слове замолчать, суффикс в слове сказка, </a:t>
            </a:r>
            <a:r>
              <a:rPr lang="ru-RU" i="1" dirty="0" smtClean="0">
                <a:solidFill>
                  <a:srgbClr val="002060"/>
                </a:solidFill>
              </a:rPr>
              <a:t>окончание </a:t>
            </a:r>
            <a:r>
              <a:rPr lang="ru-RU" i="1" dirty="0">
                <a:solidFill>
                  <a:srgbClr val="002060"/>
                </a:solidFill>
              </a:rPr>
              <a:t>в слове рыба</a:t>
            </a:r>
            <a:r>
              <a:rPr lang="ru-RU" dirty="0" smtClean="0"/>
              <a:t>.</a:t>
            </a:r>
          </a:p>
          <a:p>
            <a:pPr marL="82296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Задание для  команды «Чуткое ухо» </a:t>
            </a:r>
            <a:r>
              <a:rPr lang="ru-RU" dirty="0"/>
              <a:t>: </a:t>
            </a:r>
            <a:r>
              <a:rPr lang="ru-RU" i="1" dirty="0">
                <a:solidFill>
                  <a:srgbClr val="002060"/>
                </a:solidFill>
              </a:rPr>
              <a:t>его корень в слове снежинка, приставка в слове подъехал, суффикс в слове лесник, окончание в слове ученики</a:t>
            </a:r>
            <a:r>
              <a:rPr lang="ru-RU" i="1" dirty="0" smtClean="0">
                <a:solidFill>
                  <a:srgbClr val="002060"/>
                </a:solidFill>
              </a:rPr>
              <a:t>.</a:t>
            </a:r>
            <a:endParaRPr lang="ru-RU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495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Тур </a:t>
            </a:r>
            <a:r>
              <a:rPr lang="ru-RU" b="1" i="1" dirty="0" smtClean="0">
                <a:solidFill>
                  <a:srgbClr val="FF0000"/>
                </a:solidFill>
              </a:rPr>
              <a:t>3.  Фразеологизмы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Надулся, как ….</a:t>
            </a: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Грязный, как ….</a:t>
            </a: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Упрямый, как …</a:t>
            </a:r>
          </a:p>
          <a:p>
            <a:pPr marL="82296" indent="0"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Здоровый, как </a:t>
            </a:r>
            <a:r>
              <a:rPr lang="ru-RU" b="1" i="1" dirty="0" smtClean="0">
                <a:solidFill>
                  <a:srgbClr val="002060"/>
                </a:solidFill>
              </a:rPr>
              <a:t>…                  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9 Января 2012 - Наш сай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861048"/>
            <a:ext cx="2736304" cy="26922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2593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Тур 4 Задания от  </a:t>
            </a:r>
            <a:r>
              <a:rPr lang="ru-RU" b="1" i="1" dirty="0" smtClean="0">
                <a:solidFill>
                  <a:srgbClr val="FF0000"/>
                </a:solidFill>
              </a:rPr>
              <a:t>осы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</a:rPr>
              <a:t>Расшифруйте  слова  и  запишите  их.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Образовательная програм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996952"/>
            <a:ext cx="6408712" cy="2780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7579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Тур 5.  Части  речи.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82296" indent="0" algn="ctr">
              <a:buNone/>
            </a:pPr>
            <a:r>
              <a:rPr lang="ru-RU" dirty="0" smtClean="0"/>
              <a:t>  </a:t>
            </a:r>
            <a:r>
              <a:rPr lang="ru-RU" sz="4800" b="1" i="1" dirty="0" smtClean="0">
                <a:solidFill>
                  <a:srgbClr val="002060"/>
                </a:solidFill>
              </a:rPr>
              <a:t>Прочитайте  слово, определите, к какой        части речи  оно относится.</a:t>
            </a:r>
          </a:p>
        </p:txBody>
      </p:sp>
    </p:spTree>
    <p:extLst>
      <p:ext uri="{BB962C8B-B14F-4D97-AF65-F5344CB8AC3E}">
        <p14:creationId xmlns:p14="http://schemas.microsoft.com/office/powerpoint/2010/main" xmlns="" val="228362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Тур 6. Конкурс капитанов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4800" b="1" i="1" dirty="0" smtClean="0"/>
          </a:p>
          <a:p>
            <a:pPr marL="82296" indent="0" algn="ctr">
              <a:buNone/>
            </a:pPr>
            <a:r>
              <a:rPr lang="ru-RU" sz="4800" b="1" i="1" dirty="0" smtClean="0">
                <a:solidFill>
                  <a:srgbClr val="002060"/>
                </a:solidFill>
              </a:rPr>
              <a:t>Соберите  предложения  из  слов.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  <p:sp>
        <p:nvSpPr>
          <p:cNvPr id="4098" name="AutoShape 2" descr="ГБОУ города Москвы Центр развития ребёнка - детский сад 1544…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ГБОУ города Москвы Центр развития ребёнка - детский сад 1544…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ГБОУ города Москвы Центр развития ребёнка - детский сад 1544…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Мой Мир@Mail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861048"/>
            <a:ext cx="5948660" cy="2604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4167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77544"/>
          </a:xfrm>
        </p:spPr>
        <p:txBody>
          <a:bodyPr/>
          <a:lstStyle/>
          <a:p>
            <a:pPr marL="82296" indent="0">
              <a:buNone/>
            </a:pPr>
            <a:r>
              <a:rPr lang="ru-RU" sz="4000" b="1" i="1" dirty="0" smtClean="0">
                <a:solidFill>
                  <a:srgbClr val="002060"/>
                </a:solidFill>
              </a:rPr>
              <a:t>Чтобы  хорошо  писать, надо  хорошо  знать  свой  язык.</a:t>
            </a:r>
          </a:p>
          <a:p>
            <a:pPr marL="82296" indent="0" algn="r">
              <a:buNone/>
            </a:pPr>
            <a:r>
              <a:rPr lang="ru-RU" sz="4000" b="1" i="1" dirty="0" smtClean="0">
                <a:solidFill>
                  <a:srgbClr val="002060"/>
                </a:solidFill>
              </a:rPr>
              <a:t>М. Горький</a:t>
            </a:r>
          </a:p>
          <a:p>
            <a:pPr marL="82296" indent="0">
              <a:buNone/>
            </a:pPr>
            <a:endParaRPr lang="ru-RU" sz="4000" b="1" i="1" dirty="0" smtClean="0">
              <a:solidFill>
                <a:srgbClr val="002060"/>
              </a:solidFill>
            </a:endParaRPr>
          </a:p>
          <a:p>
            <a:pPr marL="82296" indent="0">
              <a:buNone/>
            </a:pPr>
            <a:r>
              <a:rPr lang="ru-RU" sz="4000" b="1" i="1" dirty="0" smtClean="0">
                <a:solidFill>
                  <a:srgbClr val="002060"/>
                </a:solidFill>
              </a:rPr>
              <a:t>С  русским  языком  можно  делать  чудеса.</a:t>
            </a:r>
          </a:p>
          <a:p>
            <a:pPr marL="82296" indent="0" algn="r">
              <a:buNone/>
            </a:pPr>
            <a:r>
              <a:rPr lang="ru-RU" sz="4000" b="1" i="1" dirty="0" smtClean="0">
                <a:solidFill>
                  <a:srgbClr val="002060"/>
                </a:solidFill>
              </a:rPr>
              <a:t>К. Паустовский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525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Спасибо за игру !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3556" name="Picture 4" descr="http://funforkids.ru/pictures/school21/school21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12776"/>
            <a:ext cx="5648325" cy="4762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143</TotalTime>
  <Words>177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Слайд 1</vt:lpstr>
      <vt:lpstr>  Тур 1 «Защита своей команды»</vt:lpstr>
      <vt:lpstr>Тур 2 « Собери слово»</vt:lpstr>
      <vt:lpstr>Тур 3.  Фразеологизмы</vt:lpstr>
      <vt:lpstr>Тур 4 Задания от  осы</vt:lpstr>
      <vt:lpstr>Тур 5.  Части  речи.</vt:lpstr>
      <vt:lpstr>Тур 6. Конкурс капитанов</vt:lpstr>
      <vt:lpstr>Слайд 8</vt:lpstr>
      <vt:lpstr>Спасибо за игру !</vt:lpstr>
      <vt:lpstr>Подведение итогов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lenovo</cp:lastModifiedBy>
  <cp:revision>14</cp:revision>
  <dcterms:created xsi:type="dcterms:W3CDTF">2014-09-17T12:24:24Z</dcterms:created>
  <dcterms:modified xsi:type="dcterms:W3CDTF">2014-09-17T18:15:49Z</dcterms:modified>
</cp:coreProperties>
</file>