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61" r:id="rId2"/>
    <p:sldId id="266" r:id="rId3"/>
    <p:sldId id="267" r:id="rId4"/>
    <p:sldId id="264" r:id="rId5"/>
    <p:sldId id="259" r:id="rId6"/>
    <p:sldId id="263" r:id="rId7"/>
    <p:sldId id="262" r:id="rId8"/>
    <p:sldId id="258" r:id="rId9"/>
    <p:sldId id="265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74"/>
          </a:xfrm>
        </p:spPr>
        <p:txBody>
          <a:bodyPr>
            <a:noAutofit/>
          </a:bodyPr>
          <a:lstStyle/>
          <a:p>
            <a:r>
              <a:rPr lang="ru-RU" sz="7200" dirty="0" smtClean="0"/>
              <a:t>История создания песни «катюша»</a:t>
            </a:r>
            <a:endParaRPr lang="ru-RU" sz="7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97370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40875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28860" y="92867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/>
              <a:t>Однажды известный поэт Михаил Исаковский  сочинил  четверостишие 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3143248"/>
            <a:ext cx="65008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r>
              <a:rPr lang="ru-RU" sz="2800" b="1" dirty="0" smtClean="0"/>
              <a:t>Расцветали яблони и груши, </a:t>
            </a:r>
          </a:p>
          <a:p>
            <a:r>
              <a:rPr lang="ru-RU" sz="2800" b="1" dirty="0" smtClean="0"/>
              <a:t> Поплыли туманы над рекой. </a:t>
            </a:r>
          </a:p>
          <a:p>
            <a:r>
              <a:rPr lang="ru-RU" sz="2800" b="1" dirty="0" smtClean="0"/>
              <a:t> Выходила на берег Катюша, </a:t>
            </a:r>
          </a:p>
          <a:p>
            <a:r>
              <a:rPr lang="ru-RU" sz="2800" b="1" dirty="0" smtClean="0"/>
              <a:t> На высокий берег, на крутой...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357826"/>
            <a:ext cx="78428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А дальше стихи не складывались ни в какую…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857232"/>
            <a:ext cx="69294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</a:t>
            </a:r>
            <a:r>
              <a:rPr lang="ru-RU" sz="2400" b="1" dirty="0" smtClean="0"/>
              <a:t>Но </a:t>
            </a:r>
            <a:r>
              <a:rPr lang="ru-RU" sz="2400" b="1" dirty="0" smtClean="0"/>
              <a:t>как только </a:t>
            </a:r>
            <a:r>
              <a:rPr lang="ru-RU" sz="2400" b="1" dirty="0" smtClean="0"/>
              <a:t>взял композитор </a:t>
            </a:r>
            <a:r>
              <a:rPr lang="ru-RU" sz="2400" b="1" dirty="0" smtClean="0"/>
              <a:t>Матвей </a:t>
            </a:r>
            <a:r>
              <a:rPr lang="ru-RU" sz="2400" b="1" dirty="0" err="1" smtClean="0"/>
              <a:t>Блантер</a:t>
            </a:r>
            <a:r>
              <a:rPr lang="ru-RU" sz="2400" b="1" dirty="0" smtClean="0"/>
              <a:t>  листок с четверостишием, так тут же и сам потерял </a:t>
            </a:r>
            <a:r>
              <a:rPr lang="ru-RU" sz="2400" b="1" dirty="0" smtClean="0"/>
              <a:t>покой.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        </a:t>
            </a:r>
            <a:r>
              <a:rPr lang="ru-RU" sz="2400" b="1" dirty="0" smtClean="0"/>
              <a:t>И </a:t>
            </a:r>
            <a:r>
              <a:rPr lang="ru-RU" sz="2400" b="1" dirty="0" smtClean="0"/>
              <a:t>тогда поэт и композитор стали вместе искать, какой же быть песне. Направление поиска и построение ее сюжета подсказано было самой жизнью, напряженной обстановкой предгрозовых довоенных лет.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  Наконец</a:t>
            </a:r>
            <a:r>
              <a:rPr lang="ru-RU" sz="2400" b="1" dirty="0" smtClean="0"/>
              <a:t>, </a:t>
            </a:r>
            <a:r>
              <a:rPr lang="ru-RU" sz="2400" b="1" dirty="0" smtClean="0"/>
              <a:t>все </a:t>
            </a:r>
            <a:r>
              <a:rPr lang="ru-RU" sz="2400" b="1" dirty="0" smtClean="0"/>
              <a:t>сложилось вместе и песня </a:t>
            </a:r>
            <a:r>
              <a:rPr lang="ru-RU" sz="2400" b="1" dirty="0" smtClean="0"/>
              <a:t>зазвучала…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0760" y="2857496"/>
            <a:ext cx="2743200" cy="2928958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Михаил Исаковский получил за ее текст Сталинскую премию, которую передал землякам.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Они 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dirty="0" smtClean="0"/>
              <a:t>установили на берегу памятный камень, а потом и музей «Катюши» создали.</a:t>
            </a:r>
            <a:endParaRPr lang="ru-R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2015" b="22015"/>
          <a:stretch>
            <a:fillRect/>
          </a:stretch>
        </p:blipFill>
        <p:spPr bwMode="auto">
          <a:xfrm>
            <a:off x="428596" y="57148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1538" y="5367338"/>
            <a:ext cx="3857652" cy="80486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Михаил Исаковский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214950"/>
            <a:ext cx="4286280" cy="785818"/>
          </a:xfrm>
        </p:spPr>
        <p:txBody>
          <a:bodyPr/>
          <a:lstStyle/>
          <a:p>
            <a:r>
              <a:rPr lang="ru-RU" dirty="0" smtClean="0"/>
              <a:t>М. И. </a:t>
            </a:r>
            <a:r>
              <a:rPr lang="ru-RU" dirty="0" err="1" smtClean="0"/>
              <a:t>Блантер</a:t>
            </a:r>
            <a:endParaRPr lang="ru-RU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3457" b="23457"/>
          <a:stretch>
            <a:fillRect/>
          </a:stretch>
        </p:blipFill>
        <p:spPr bwMode="auto">
          <a:xfrm>
            <a:off x="190501" y="1428736"/>
            <a:ext cx="4684204" cy="35131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2066" y="500042"/>
            <a:ext cx="3786214" cy="3714776"/>
          </a:xfrm>
        </p:spPr>
        <p:txBody>
          <a:bodyPr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Написана была  «Катюша»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1938 </a:t>
            </a: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году,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 а впервые исполнена в феврале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1939 года солисткой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Государственного джаз-оркестра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Союза ССР Валентиной Батищевой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 в премьере новой программы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 Black" pitchFamily="32" charset="0"/>
              </a:rPr>
              <a:t>оркестра.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8" y="928670"/>
            <a:ext cx="2428892" cy="4071966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Лучшим исполнителем знаменитой </a:t>
            </a:r>
            <a:b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</a:b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</a:b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«Катюши» до сих пор считается певец </a:t>
            </a:r>
            <a:b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</a:b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</a:b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Георгий Виноградов.</a:t>
            </a:r>
            <a:endParaRPr lang="ru-RU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5812" b="25812"/>
          <a:stretch>
            <a:fillRect/>
          </a:stretch>
        </p:blipFill>
        <p:spPr bwMode="auto">
          <a:xfrm>
            <a:off x="428596" y="857232"/>
            <a:ext cx="5486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2910" y="5214950"/>
            <a:ext cx="5486400" cy="8048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0000"/>
                </a:solidFill>
                <a:latin typeface="Arial Black" pitchFamily="32" charset="0"/>
              </a:rPr>
              <a:t>Георгий Виноградов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785794"/>
            <a:ext cx="2743200" cy="4000528"/>
          </a:xfrm>
        </p:spPr>
        <p:txBody>
          <a:bodyPr>
            <a:normAutofit/>
          </a:bodyPr>
          <a:lstStyle/>
          <a:p>
            <a:r>
              <a:rPr lang="ru-RU" dirty="0" smtClean="0"/>
              <a:t>Есть версия, что именно из-за этой песни советские солдаты во время Второй мировой войны дали прозвище «Катюша» боевым машинам реактивной артиллерии серии «БМ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4222" r="4222"/>
          <a:stretch>
            <a:fillRect/>
          </a:stretch>
        </p:blipFill>
        <p:spPr bwMode="auto">
          <a:xfrm>
            <a:off x="214282" y="857232"/>
            <a:ext cx="5486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3942" b="13942"/>
          <a:stretch>
            <a:fillRect/>
          </a:stretch>
        </p:blipFill>
        <p:spPr bwMode="auto">
          <a:xfrm>
            <a:off x="500034" y="1071546"/>
            <a:ext cx="5486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929322" y="928670"/>
            <a:ext cx="2714644" cy="5243530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Даже придумали новые слова: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dirty="0" smtClean="0">
              <a:solidFill>
                <a:srgbClr val="000000"/>
              </a:solidFill>
              <a:latin typeface="Arial Black" pitchFamily="32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Шли бои на море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И на суше,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Над землей гудел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Снарядов вой.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Выезжала из лесу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«Катюша»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На рубеж знакомый,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   Огневой.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Выезжала, мины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  Заряжала,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Сокрушала изверга-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         врага.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Ахнет раз- и роты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Не бывало.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Ахнет два- и нет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Black" pitchFamily="32" charset="0"/>
              </a:rPr>
              <a:t>               Уже полка!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29" y="2214563"/>
            <a:ext cx="5786477" cy="19812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Отгремела война. А песню все поют на разных языках. 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 В Италии эта песня называется «</a:t>
            </a:r>
            <a:r>
              <a:rPr lang="ru-RU" sz="2700" dirty="0" err="1" smtClean="0"/>
              <a:t>Катарина</a:t>
            </a:r>
            <a:r>
              <a:rPr lang="ru-RU" sz="2700" dirty="0" smtClean="0"/>
              <a:t>», в Израиле — </a:t>
            </a:r>
            <a:r>
              <a:rPr lang="ru-RU" sz="2700" dirty="0" smtClean="0"/>
              <a:t>«</a:t>
            </a:r>
            <a:r>
              <a:rPr lang="ru-RU" sz="2700" dirty="0" smtClean="0"/>
              <a:t>Катюшка».                      </a:t>
            </a:r>
            <a:br>
              <a:rPr lang="ru-RU" sz="2700" dirty="0" smtClean="0"/>
            </a:br>
            <a:r>
              <a:rPr lang="ru-RU" sz="2700" dirty="0" smtClean="0"/>
              <a:t> </a:t>
            </a:r>
            <a:r>
              <a:rPr lang="ru-RU" sz="2700" dirty="0" smtClean="0"/>
              <a:t>Всего же исследователи насчитывают только одних текстов на мотив «Катюши» свыше ста  </a:t>
            </a:r>
            <a:r>
              <a:rPr lang="ru-RU" sz="2700" dirty="0" smtClean="0"/>
              <a:t>  </a:t>
            </a:r>
            <a:r>
              <a:rPr lang="ru-RU" sz="2700" dirty="0" smtClean="0"/>
              <a:t>вариантов.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dirty="0" smtClean="0"/>
              <a:t> </a:t>
            </a:r>
            <a:r>
              <a:rPr lang="ru-RU" dirty="0" smtClean="0"/>
              <a:t>Незабываемая она </a:t>
            </a:r>
            <a:r>
              <a:rPr lang="ru-RU" dirty="0" smtClean="0"/>
              <a:t>оказалась!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488</TotalTime>
  <Words>269</Words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История создания песни «катюша»</vt:lpstr>
      <vt:lpstr>Слайд 2</vt:lpstr>
      <vt:lpstr>Слайд 3</vt:lpstr>
      <vt:lpstr>Михаил Исаковский получил за ее текст Сталинскую премию, которую передал землякам.             Они     установили на берегу памятный камень, а потом и музей «Катюши» создали.</vt:lpstr>
      <vt:lpstr>М. И. Блантер</vt:lpstr>
      <vt:lpstr>Лучшим исполнителем знаменитой   «Катюши» до сих пор считается певец   Георгий Виноградов.</vt:lpstr>
      <vt:lpstr>Есть версия, что именно из-за этой песни советские солдаты во время Второй мировой войны дали прозвище «Катюша» боевым машинам реактивной артиллерии серии «БМ»</vt:lpstr>
      <vt:lpstr>Слайд 8</vt:lpstr>
      <vt:lpstr>Отгремела война. А песню все поют на разных языках.    В Италии эта песня называется «Катарина», в Израиле — «Катюшка».                        Всего же исследователи насчитывают только одних текстов на мотив «Катюши» свыше ста    вариантов.   Незабываемая она оказалась!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43</cp:revision>
  <dcterms:created xsi:type="dcterms:W3CDTF">2014-02-13T11:11:20Z</dcterms:created>
  <dcterms:modified xsi:type="dcterms:W3CDTF">2014-02-13T19:25:01Z</dcterms:modified>
</cp:coreProperties>
</file>