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4" r:id="rId3"/>
    <p:sldId id="257" r:id="rId4"/>
    <p:sldId id="258" r:id="rId5"/>
    <p:sldId id="261" r:id="rId6"/>
    <p:sldId id="262" r:id="rId7"/>
    <p:sldId id="260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6" r:id="rId19"/>
    <p:sldId id="278" r:id="rId20"/>
    <p:sldId id="279" r:id="rId21"/>
    <p:sldId id="280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C8E3-6537-42AC-802A-521FEC052631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193D-C41A-4270-AE88-DE971F2D8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C8E3-6537-42AC-802A-521FEC052631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193D-C41A-4270-AE88-DE971F2D8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C8E3-6537-42AC-802A-521FEC052631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193D-C41A-4270-AE88-DE971F2D8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C8E3-6537-42AC-802A-521FEC052631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193D-C41A-4270-AE88-DE971F2D8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C8E3-6537-42AC-802A-521FEC052631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193D-C41A-4270-AE88-DE971F2D8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C8E3-6537-42AC-802A-521FEC052631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193D-C41A-4270-AE88-DE971F2D8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C8E3-6537-42AC-802A-521FEC052631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193D-C41A-4270-AE88-DE971F2D8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C8E3-6537-42AC-802A-521FEC052631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193D-C41A-4270-AE88-DE971F2D8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C8E3-6537-42AC-802A-521FEC052631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193D-C41A-4270-AE88-DE971F2D8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C8E3-6537-42AC-802A-521FEC052631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193D-C41A-4270-AE88-DE971F2D8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C8E3-6537-42AC-802A-521FEC052631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D193D-C41A-4270-AE88-DE971F2D8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C8E3-6537-42AC-802A-521FEC052631}" type="datetimeFigureOut">
              <a:rPr lang="ru-RU" smtClean="0"/>
              <a:pPr/>
              <a:t>01.04.2012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D193D-C41A-4270-AE88-DE971F2D8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7" y="2071678"/>
            <a:ext cx="79296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Парад цветов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Рисунок 6" descr="Изображение 9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000504"/>
            <a:ext cx="2428892" cy="2496361"/>
          </a:xfrm>
          <a:prstGeom prst="rect">
            <a:avLst/>
          </a:prstGeom>
        </p:spPr>
      </p:pic>
      <p:pic>
        <p:nvPicPr>
          <p:cNvPr id="8" name="Рисунок 7" descr="Изображение 9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899242">
            <a:off x="6357950" y="136900"/>
            <a:ext cx="2214578" cy="2276094"/>
          </a:xfrm>
          <a:prstGeom prst="rect">
            <a:avLst/>
          </a:prstGeom>
        </p:spPr>
      </p:pic>
      <p:pic>
        <p:nvPicPr>
          <p:cNvPr id="9" name="Рисунок 8" descr="Изображение 9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928934"/>
            <a:ext cx="2428892" cy="2496361"/>
          </a:xfrm>
          <a:prstGeom prst="rect">
            <a:avLst/>
          </a:prstGeom>
        </p:spPr>
      </p:pic>
      <p:pic>
        <p:nvPicPr>
          <p:cNvPr id="10" name="Рисунок 9" descr="Изображение 9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814509">
            <a:off x="812669" y="277690"/>
            <a:ext cx="2428892" cy="2496361"/>
          </a:xfrm>
          <a:prstGeom prst="rect">
            <a:avLst/>
          </a:prstGeom>
        </p:spPr>
      </p:pic>
      <p:pic>
        <p:nvPicPr>
          <p:cNvPr id="11" name="Рисунок 10" descr="Изображение 9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3857628"/>
            <a:ext cx="2428892" cy="2496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0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00892" y="2571744"/>
            <a:ext cx="1533525" cy="3810000"/>
          </a:xfrm>
        </p:spPr>
      </p:pic>
      <p:sp>
        <p:nvSpPr>
          <p:cNvPr id="5" name="TextBox 4"/>
          <p:cNvSpPr txBox="1"/>
          <p:nvPr/>
        </p:nvSpPr>
        <p:spPr>
          <a:xfrm>
            <a:off x="714348" y="2214554"/>
            <a:ext cx="5429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Из половины зелёной большой салфетки или из целой маленькой вырежьте листочки, сложив развёрнутую салфетку три раза пополам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0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3714752"/>
            <a:ext cx="4286250" cy="2428875"/>
          </a:xfrm>
        </p:spPr>
      </p:pic>
      <p:sp>
        <p:nvSpPr>
          <p:cNvPr id="5" name="TextBox 4"/>
          <p:cNvSpPr txBox="1"/>
          <p:nvPr/>
        </p:nvSpPr>
        <p:spPr>
          <a:xfrm>
            <a:off x="2071670" y="1714488"/>
            <a:ext cx="571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Начинаем сборку. На красочный слой с маленькими лепестками положите половину картонного цилиндра и заверните</a:t>
            </a:r>
            <a:endParaRPr lang="ru-RU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0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4286250" cy="2647950"/>
          </a:xfrm>
        </p:spPr>
      </p:pic>
      <p:pic>
        <p:nvPicPr>
          <p:cNvPr id="5" name="Рисунок 4" descr="pict0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2428868"/>
            <a:ext cx="4286250" cy="2619375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42910" y="5555366"/>
            <a:ext cx="80724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Свёрнутую заготовку поместите на слой со средними лепестками (яркая сторона сверху) и скрутите.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0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3857628"/>
            <a:ext cx="3810000" cy="2543175"/>
          </a:xfr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00034" y="428604"/>
            <a:ext cx="664373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Затем, заверните в слой с листочками.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 листочками должен выступать снизу не менее, чем на 2–3 см, тогда он легко завернётся внутрь цилиндра.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Плотно прижмите его пальцами по всему краю.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Вставьте внутрь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сердцевинку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на высоту мелких лепестков.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0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571480"/>
            <a:ext cx="1876425" cy="3800475"/>
          </a:xfrm>
        </p:spPr>
      </p:pic>
      <p:pic>
        <p:nvPicPr>
          <p:cNvPr id="5" name="Рисунок 4" descr="pict0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071546"/>
            <a:ext cx="2695575" cy="3333750"/>
          </a:xfrm>
          <a:prstGeom prst="rect">
            <a:avLst/>
          </a:prstGeom>
        </p:spPr>
      </p:pic>
      <p:pic>
        <p:nvPicPr>
          <p:cNvPr id="6" name="Рисунок 5" descr="pict0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2643182"/>
            <a:ext cx="2190750" cy="3333750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71472" y="5000636"/>
            <a:ext cx="585791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Сожмите равномерно все слои над цилиндром. Теперь это место надо зафиксировать.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Можно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проволочкой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ниткой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ленточкой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просто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резиночкой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0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714356"/>
            <a:ext cx="2924175" cy="3810000"/>
          </a:xfrm>
        </p:spPr>
      </p:pic>
      <p:pic>
        <p:nvPicPr>
          <p:cNvPr id="5" name="Рисунок 4" descr="pict0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071678"/>
            <a:ext cx="3333750" cy="3743325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357554" y="571481"/>
            <a:ext cx="51435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Аккуратно расправляйте и раскрывайте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по-отдельности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каждый листочек и лепесток. Если нужно, раздвигайте их в стороны. Края можно отвернуть наружу.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42910" y="4643446"/>
            <a:ext cx="500066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Розочки можно делать самых разнообразных расцветок. Наружные салфетки можно подобрать с рисунком.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Тогда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розочка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окажется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цветной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вазочке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или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горшочке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0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428604"/>
            <a:ext cx="4286250" cy="2619375"/>
          </a:xfrm>
        </p:spPr>
      </p:pic>
      <p:pic>
        <p:nvPicPr>
          <p:cNvPr id="5" name="Рисунок 4" descr="Изображение 9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1528" y="3402209"/>
            <a:ext cx="2931000" cy="32057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1604" y="4357694"/>
            <a:ext cx="371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Monotype Corsiva" pitchFamily="66" charset="0"/>
              </a:rPr>
              <a:t>Мак</a:t>
            </a:r>
            <a:endParaRPr lang="ru-RU" sz="8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0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000240"/>
            <a:ext cx="3333750" cy="3114675"/>
          </a:xfr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000496" y="2571744"/>
            <a:ext cx="43577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Две половинки красной салфетки сложите вчетверо. Вырежьте лепестки. Из половинки зелёной - листочки.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0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4286250" cy="4048125"/>
          </a:xfrm>
        </p:spPr>
      </p:pic>
      <p:pic>
        <p:nvPicPr>
          <p:cNvPr id="5" name="Рисунок 4" descr="pict0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071678"/>
            <a:ext cx="3333750" cy="1457325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214414" y="4786322"/>
            <a:ext cx="77153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половину зелёного слоя поместите кружок из картона диаметром 2,5 см, на него комок из салфеточных обрезков.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Сверните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сердцевинку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закрутите ножку.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00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4286250" cy="2638425"/>
          </a:xfrm>
        </p:spPr>
      </p:pic>
      <p:pic>
        <p:nvPicPr>
          <p:cNvPr id="5" name="Рисунок 4" descr="pict0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500042"/>
            <a:ext cx="3333750" cy="2828925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42910" y="4500570"/>
            <a:ext cx="53578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 полосы гофрированной бумаги 8х30 см (или из чёрных салфеток) сделайте бахрому.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Оберните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бахрому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вокруг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сердцевинки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Далее всё сворачиваем, как при выполнении розы.</a:t>
            </a:r>
            <a:r>
              <a:rPr lang="ru-RU" sz="2000" dirty="0" smtClean="0"/>
              <a:t> </a:t>
            </a:r>
            <a:r>
              <a:rPr lang="ru-RU" sz="2000" b="1" dirty="0" smtClean="0"/>
              <a:t>Фиксируем </a:t>
            </a:r>
            <a:r>
              <a:rPr lang="ru-RU" sz="2000" b="1" dirty="0" err="1" smtClean="0"/>
              <a:t>резиночкой</a:t>
            </a:r>
            <a:r>
              <a:rPr lang="ru-RU" sz="2000" b="1" dirty="0" smtClean="0"/>
              <a:t> и раскрываем лепестки.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pict0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3557588"/>
            <a:ext cx="2619370" cy="282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00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5072098" cy="3286148"/>
          </a:xfrm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42910" y="3857628"/>
            <a:ext cx="785818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Чтобы сделать такие цветы нужно совсем немного времени, несколько салфеток, картонный цилиндр и цветные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резиночки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Картонный цилиндр из-под туалетной бумаги можно разрезать пополам или использовать целый. Можно и самому сделать цилиндр из картона, склеив его или скрепив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степлером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Из инструментов нам понадобятся только ножницы.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Клей не нужен!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0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714488"/>
            <a:ext cx="4286250" cy="2543175"/>
          </a:xfrm>
        </p:spPr>
      </p:pic>
      <p:pic>
        <p:nvPicPr>
          <p:cNvPr id="5" name="Рисунок 4" descr="pict98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643314"/>
            <a:ext cx="4953000" cy="28194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597" y="428604"/>
            <a:ext cx="550072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Желаю успешной работы!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 Интернет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http://stranamasterov.ru/node/158249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800" dirty="0" smtClean="0"/>
              <a:t>                   Идея</a:t>
            </a:r>
          </a:p>
          <a:p>
            <a:pPr>
              <a:buNone/>
            </a:pPr>
            <a:r>
              <a:rPr lang="ru-RU" dirty="0" err="1" smtClean="0"/>
              <a:t>Просняковой</a:t>
            </a:r>
            <a:r>
              <a:rPr lang="ru-RU" dirty="0" smtClean="0"/>
              <a:t> Татьяны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Презентацию подготовила</a:t>
            </a:r>
            <a:br>
              <a:rPr lang="ru-RU" dirty="0" smtClean="0"/>
            </a:br>
            <a:r>
              <a:rPr lang="ru-RU" dirty="0" smtClean="0"/>
              <a:t>   Петрова Светлана Михайловна,</a:t>
            </a:r>
            <a:br>
              <a:rPr lang="ru-RU" dirty="0" smtClean="0"/>
            </a:br>
            <a:r>
              <a:rPr lang="ru-RU" dirty="0" smtClean="0"/>
              <a:t>   учитель начальных классов</a:t>
            </a:r>
            <a:br>
              <a:rPr lang="ru-RU" dirty="0" smtClean="0"/>
            </a:br>
            <a:r>
              <a:rPr lang="ru-RU" dirty="0" smtClean="0"/>
              <a:t>   МКОУ - </a:t>
            </a:r>
            <a:r>
              <a:rPr lang="ru-RU" dirty="0" err="1" smtClean="0"/>
              <a:t>Грязновская</a:t>
            </a:r>
            <a:r>
              <a:rPr lang="ru-RU" dirty="0" smtClean="0"/>
              <a:t> СОШ</a:t>
            </a:r>
            <a:br>
              <a:rPr lang="ru-RU" dirty="0" smtClean="0"/>
            </a:br>
            <a:r>
              <a:rPr lang="ru-RU" dirty="0" smtClean="0"/>
              <a:t>   ГО Богданович</a:t>
            </a:r>
            <a:br>
              <a:rPr lang="ru-RU" dirty="0" smtClean="0"/>
            </a:br>
            <a:r>
              <a:rPr lang="ru-RU" dirty="0" smtClean="0"/>
              <a:t>   Свердловская область</a:t>
            </a:r>
            <a:br>
              <a:rPr lang="ru-RU" dirty="0" smtClean="0"/>
            </a:br>
            <a:r>
              <a:rPr lang="ru-RU" dirty="0" smtClean="0"/>
              <a:t>2012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0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0" y="500042"/>
            <a:ext cx="4000500" cy="3390900"/>
          </a:xfrm>
        </p:spPr>
      </p:pic>
      <p:pic>
        <p:nvPicPr>
          <p:cNvPr id="5" name="Рисунок 4" descr="pict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571744"/>
            <a:ext cx="42862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0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0694" y="2571744"/>
            <a:ext cx="3333750" cy="3743325"/>
          </a:xfrm>
        </p:spPr>
      </p:pic>
      <p:pic>
        <p:nvPicPr>
          <p:cNvPr id="8" name="Рисунок 7" descr="Изображение 115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937255">
            <a:off x="813081" y="352741"/>
            <a:ext cx="2246164" cy="32334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3174" y="3286124"/>
            <a:ext cx="2571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Monotype Corsiva" pitchFamily="66" charset="0"/>
              </a:rPr>
              <a:t>Роза</a:t>
            </a:r>
            <a:endParaRPr lang="ru-RU" sz="8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0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57166"/>
            <a:ext cx="4286250" cy="3276600"/>
          </a:xfr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285852" y="4214818"/>
            <a:ext cx="657229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Для розочки возьмите две большие трёхслойные салфетки подходящего цвета и одну зелёную салфетку (большую или маленькую).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Разделите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салфетки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слои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ct0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642918"/>
            <a:ext cx="4286250" cy="3438525"/>
          </a:xfr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000232" y="4929198"/>
            <a:ext cx="521497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Разрежьте каждый цветной слой пополам.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0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071678"/>
            <a:ext cx="4286250" cy="4286250"/>
          </a:xfr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71538" y="928670"/>
            <a:ext cx="678661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 одного белого слоя или из любых салфеточных обрезков сделайте небольшой комок в форме конуса. Поместите его в половинку красочного слоя.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0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785926"/>
            <a:ext cx="1647825" cy="3333750"/>
          </a:xfrm>
        </p:spPr>
      </p:pic>
      <p:sp>
        <p:nvSpPr>
          <p:cNvPr id="5" name="TextBox 4"/>
          <p:cNvSpPr txBox="1"/>
          <p:nvPr/>
        </p:nvSpPr>
        <p:spPr>
          <a:xfrm>
            <a:off x="4286248" y="278605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286116" y="2616100"/>
            <a:ext cx="58578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Сверните кулёчек в форме бутона и плотно закрутите у него ножку.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0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928670"/>
            <a:ext cx="1276350" cy="3324225"/>
          </a:xfr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071670" y="1571613"/>
            <a:ext cx="607223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Одну половину красочного слоя сложите три раза пополам. Вырежьте с одной стороны форму лепестка.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Другие две половины сложите два раза пополам. Вырежьте лепестки побольше и поменьше.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ict0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3643314"/>
            <a:ext cx="2857500" cy="284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412</Words>
  <Application>Microsoft Office PowerPoint</Application>
  <PresentationFormat>Экран (4:3)</PresentationFormat>
  <Paragraphs>35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Ресурсы Интернет</vt:lpstr>
      <vt:lpstr>Презентацию подготовила    Петрова Светлана Михайловна,    учитель начальных классов    МКОУ - Грязновская СОШ    ГО Богданович    Свердловская область 2012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10</dc:creator>
  <cp:lastModifiedBy>Олег</cp:lastModifiedBy>
  <cp:revision>17</cp:revision>
  <dcterms:created xsi:type="dcterms:W3CDTF">2012-03-01T06:11:59Z</dcterms:created>
  <dcterms:modified xsi:type="dcterms:W3CDTF">2012-04-01T15:07:30Z</dcterms:modified>
</cp:coreProperties>
</file>