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03785C-0589-4B12-85DB-517CF0880862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D981E2-2EF5-42AD-A334-C947B01BF7A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g11-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645024"/>
            <a:ext cx="3707904" cy="2780928"/>
          </a:xfrm>
          <a:prstGeom prst="rect">
            <a:avLst/>
          </a:prstGeom>
        </p:spPr>
      </p:pic>
      <p:pic>
        <p:nvPicPr>
          <p:cNvPr id="6" name="Рисунок 5" descr="86c22b9bcdf6f379a2dcd481a31e61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3" y="3789040"/>
            <a:ext cx="3840427" cy="2880320"/>
          </a:xfrm>
          <a:prstGeom prst="rect">
            <a:avLst/>
          </a:prstGeom>
        </p:spPr>
      </p:pic>
      <p:pic>
        <p:nvPicPr>
          <p:cNvPr id="5" name="Рисунок 4" descr="9dbd8649a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75627" y="0"/>
            <a:ext cx="3868373" cy="2901280"/>
          </a:xfrm>
          <a:prstGeom prst="rect">
            <a:avLst/>
          </a:prstGeom>
        </p:spPr>
      </p:pic>
      <p:pic>
        <p:nvPicPr>
          <p:cNvPr id="4" name="Рисунок 3" descr="0_1ea58_b4330719_X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5" y="188640"/>
            <a:ext cx="3672409" cy="249035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388096" cy="532859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Интересная часть речи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русском языке живет.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Кто что делает, расскажет: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Чертит, пишет, иль поет,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Вышивает или пашет,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Или забивает гол,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Варит, жарит, моет, чистит-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Все расскажет нам…….</a:t>
            </a: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МЫШЬ, ПЕРЬЯ, ТЕНЬ, РОЖЬ, УЛЫБАТЬСЯ, НАРИСУЕШЬ, КОНЬКИ, ГОВОРИШЬ, ТОРОПИТЬСЯ, ВАРЕНЬЕ.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1 группа           2 группа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Имя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существи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         Глагол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тельное</a:t>
            </a:r>
          </a:p>
          <a:p>
            <a:pPr>
              <a:buNone/>
            </a:pP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56992"/>
            <a:ext cx="2602632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МЫШЬ, РОЖЬ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332656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Ь на конце сущ. после шипящих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40466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Раздели-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тельный 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332656"/>
            <a:ext cx="2448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Ь для обозначения мягкости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согл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880" y="3356992"/>
            <a:ext cx="1872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ВАРЕНЬЕ, ПЕРЬЯ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4208" y="3429000"/>
            <a:ext cx="1872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ТЕНЬ, КОНЬКИ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2160240" cy="1080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глаголах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276872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Улыбаться, торопиться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2348880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Нарисуешь, говоришь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83569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Ь на конце сущ. после шипящих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0"/>
            <a:ext cx="180020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Разделительный 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5896" y="0"/>
            <a:ext cx="1944216" cy="1412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Ь для обозначения мягкости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согл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0"/>
            <a:ext cx="1584176" cy="1412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глаголах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4288" y="0"/>
            <a:ext cx="1979712" cy="1412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Ь знак в глаголах  2 лица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1844824"/>
            <a:ext cx="1656184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МЫШЬ, РОЖЬ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35696" y="1844824"/>
            <a:ext cx="1872208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ВАРЕНЬЯ,  ПЕРЬЯ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79912" y="1844824"/>
            <a:ext cx="1656184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ТЕНЬ, КОНЬКИ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80112" y="1844824"/>
            <a:ext cx="1512168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УЛЫБАТЬСЯ , ТОРОПИТСЯ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164288" y="1772816"/>
            <a:ext cx="1979712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НАРИСУЕШЬ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ГОВОРИШЬ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3d09e471b61bc5a0edc1b2f9d91656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219450" cy="4286250"/>
          </a:xfrm>
        </p:spPr>
      </p:pic>
      <p:pic>
        <p:nvPicPr>
          <p:cNvPr id="5" name="Рисунок 4" descr="1348876200_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88640"/>
            <a:ext cx="4698543" cy="33661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1560" y="4941168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Радуется, смеется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393305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колышется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149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12</cp:revision>
  <dcterms:created xsi:type="dcterms:W3CDTF">2014-03-14T16:07:45Z</dcterms:created>
  <dcterms:modified xsi:type="dcterms:W3CDTF">2014-03-17T12:02:47Z</dcterms:modified>
</cp:coreProperties>
</file>