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3785C-0589-4B12-85DB-517CF0880862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81E2-2EF5-42AD-A334-C947B01BF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3785C-0589-4B12-85DB-517CF0880862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81E2-2EF5-42AD-A334-C947B01BF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3785C-0589-4B12-85DB-517CF0880862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81E2-2EF5-42AD-A334-C947B01BF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3785C-0589-4B12-85DB-517CF0880862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81E2-2EF5-42AD-A334-C947B01BF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3785C-0589-4B12-85DB-517CF0880862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81E2-2EF5-42AD-A334-C947B01BF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3785C-0589-4B12-85DB-517CF0880862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81E2-2EF5-42AD-A334-C947B01BF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3785C-0589-4B12-85DB-517CF0880862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81E2-2EF5-42AD-A334-C947B01BF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3785C-0589-4B12-85DB-517CF0880862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81E2-2EF5-42AD-A334-C947B01BF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3785C-0589-4B12-85DB-517CF0880862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81E2-2EF5-42AD-A334-C947B01BF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3785C-0589-4B12-85DB-517CF0880862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81E2-2EF5-42AD-A334-C947B01BF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3785C-0589-4B12-85DB-517CF0880862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8D981E2-2EF5-42AD-A334-C947B01BF7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03785C-0589-4B12-85DB-517CF0880862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D981E2-2EF5-42AD-A334-C947B01BF7A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mg11-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3645024"/>
            <a:ext cx="3707904" cy="2780928"/>
          </a:xfrm>
          <a:prstGeom prst="rect">
            <a:avLst/>
          </a:prstGeom>
        </p:spPr>
      </p:pic>
      <p:pic>
        <p:nvPicPr>
          <p:cNvPr id="6" name="Рисунок 5" descr="86c22b9bcdf6f379a2dcd481a31e618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3" y="3789040"/>
            <a:ext cx="3840427" cy="2880320"/>
          </a:xfrm>
          <a:prstGeom prst="rect">
            <a:avLst/>
          </a:prstGeom>
        </p:spPr>
      </p:pic>
      <p:pic>
        <p:nvPicPr>
          <p:cNvPr id="5" name="Рисунок 4" descr="9dbd8649a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75627" y="0"/>
            <a:ext cx="3868373" cy="2901280"/>
          </a:xfrm>
          <a:prstGeom prst="rect">
            <a:avLst/>
          </a:prstGeom>
        </p:spPr>
      </p:pic>
      <p:pic>
        <p:nvPicPr>
          <p:cNvPr id="4" name="Рисунок 3" descr="0_1ea58_b4330719_X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5" y="188640"/>
            <a:ext cx="3672409" cy="2490352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76672"/>
            <a:ext cx="8388096" cy="532859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Интересная часть речи</a:t>
            </a:r>
          </a:p>
          <a:p>
            <a:pPr algn="ctr"/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русском языке живет.</a:t>
            </a:r>
          </a:p>
          <a:p>
            <a:pPr algn="ctr"/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Кто что делает, расскажет:</a:t>
            </a:r>
          </a:p>
          <a:p>
            <a:pPr algn="ctr"/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Чертит, пишет, иль поет,</a:t>
            </a:r>
          </a:p>
          <a:p>
            <a:pPr algn="ctr"/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Вышивает или пашет,</a:t>
            </a:r>
          </a:p>
          <a:p>
            <a:pPr algn="ctr"/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Или забивает гол,</a:t>
            </a:r>
          </a:p>
          <a:p>
            <a:pPr algn="ctr"/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Варит, жарит, моет, чистит-</a:t>
            </a:r>
          </a:p>
          <a:p>
            <a:pPr algn="ctr"/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Все расскажет нам…….</a:t>
            </a:r>
            <a:endParaRPr lang="ru-RU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639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МЫШЬ, ПЕРЬЯ, ТЕНЬ, РОЖЬ, УЛЫБАТЬСЯ, НАРИСУЕШЬ, КОНЬКИ, ГОВОРИШЬ, ТОРОПИТЬСЯ, ВАРЕНЬЕ.</a:t>
            </a:r>
            <a:endParaRPr lang="ru-RU" sz="6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597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1 группа           2 группа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Имя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существи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          Глагол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тельное</a:t>
            </a:r>
          </a:p>
          <a:p>
            <a:pPr>
              <a:buNone/>
            </a:pP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56992"/>
            <a:ext cx="2602632" cy="648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МЫШЬ, РОЖЬ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332656"/>
            <a:ext cx="30243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Ь на конце сущ. после шипящих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1880" y="404664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Раздели-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тельный Ь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72200" y="332656"/>
            <a:ext cx="2448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Ь для обозначения мягкости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согл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91880" y="3356992"/>
            <a:ext cx="1872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ВАРЕНЬЕ, ПЕРЬЯ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44208" y="3429000"/>
            <a:ext cx="1872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ТЕНЬ, КОНЬКИ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build="p"/>
      <p:bldP spid="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2160240" cy="1080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глаголах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2276872"/>
            <a:ext cx="2016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Улыбаться, торопиться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1880" y="2348880"/>
            <a:ext cx="22322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Нарисуешь, говоришь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835696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Ь на конце сущ. после шипящих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35696" y="0"/>
            <a:ext cx="180020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Разделительный 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35896" y="0"/>
            <a:ext cx="1944216" cy="1412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Ь для обозначения мягкости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согл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80112" y="0"/>
            <a:ext cx="1584176" cy="1412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глаголах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64288" y="0"/>
            <a:ext cx="1979712" cy="1412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Ь знак в глаголах  2 лица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0" y="1844824"/>
            <a:ext cx="1656184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МЫШЬ, РОЖЬ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835696" y="1844824"/>
            <a:ext cx="1872208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ВАРЕНЬЯ,  ПЕРЬЯ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779912" y="1844824"/>
            <a:ext cx="1656184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ТЕНЬ, КОНЬКИ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80112" y="1844824"/>
            <a:ext cx="1512168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УЛЫБАТЬСЯ , ТОРОПИТСЯ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164288" y="1772816"/>
            <a:ext cx="1979712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НАРИСУЕШЬ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ГОВОРИШЬ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3d09e471b61bc5a0edc1b2f9d91656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219450" cy="4286250"/>
          </a:xfrm>
        </p:spPr>
      </p:pic>
      <p:pic>
        <p:nvPicPr>
          <p:cNvPr id="5" name="Рисунок 4" descr="1348876200_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188640"/>
            <a:ext cx="4698543" cy="33661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1560" y="4941168"/>
            <a:ext cx="17281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Радуется, смеется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0072" y="3933056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колышется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</TotalTime>
  <Words>149</Words>
  <Application>Microsoft Office PowerPoint</Application>
  <PresentationFormat>Экран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Дом</cp:lastModifiedBy>
  <cp:revision>12</cp:revision>
  <dcterms:created xsi:type="dcterms:W3CDTF">2014-03-14T16:07:45Z</dcterms:created>
  <dcterms:modified xsi:type="dcterms:W3CDTF">2014-03-17T12:02:47Z</dcterms:modified>
</cp:coreProperties>
</file>