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89" r:id="rId2"/>
    <p:sldId id="267" r:id="rId3"/>
    <p:sldId id="280" r:id="rId4"/>
    <p:sldId id="283" r:id="rId5"/>
    <p:sldId id="285" r:id="rId6"/>
    <p:sldId id="266" r:id="rId7"/>
    <p:sldId id="264" r:id="rId8"/>
    <p:sldId id="265" r:id="rId9"/>
    <p:sldId id="268" r:id="rId10"/>
    <p:sldId id="287" r:id="rId11"/>
    <p:sldId id="261" r:id="rId12"/>
    <p:sldId id="269" r:id="rId13"/>
    <p:sldId id="270" r:id="rId14"/>
    <p:sldId id="271" r:id="rId15"/>
    <p:sldId id="275" r:id="rId16"/>
    <p:sldId id="274" r:id="rId17"/>
    <p:sldId id="272" r:id="rId18"/>
    <p:sldId id="28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4B3"/>
    <a:srgbClr val="A67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632" autoAdjust="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EC7DA6-45A0-4D36-8616-06AF89F047DF}" type="doc">
      <dgm:prSet loTypeId="urn:microsoft.com/office/officeart/2005/8/layout/cycle6" loCatId="cycle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5D07D2D-BB7C-4F0D-9FC5-810E39A95449}">
      <dgm:prSet phldrT="[Текст]" custT="1"/>
      <dgm:spPr/>
      <dgm:t>
        <a:bodyPr/>
        <a:lstStyle/>
        <a:p>
          <a:r>
            <a:rPr lang="ru-RU" sz="4000" dirty="0">
              <a:latin typeface="Times New Roman" pitchFamily="18" charset="0"/>
              <a:cs typeface="Times New Roman" pitchFamily="18" charset="0"/>
            </a:rPr>
            <a:t>ум</a:t>
          </a:r>
        </a:p>
      </dgm:t>
    </dgm:pt>
    <dgm:pt modelId="{8C554400-F45A-400E-90E1-14EEB67D97E0}" type="parTrans" cxnId="{C6215FB8-E33A-4959-8F74-E01B40E06D2D}">
      <dgm:prSet/>
      <dgm:spPr/>
      <dgm:t>
        <a:bodyPr/>
        <a:lstStyle/>
        <a:p>
          <a:endParaRPr lang="ru-RU"/>
        </a:p>
      </dgm:t>
    </dgm:pt>
    <dgm:pt modelId="{F31E0797-4382-4D2F-B75F-D093E90E2121}" type="sibTrans" cxnId="{C6215FB8-E33A-4959-8F74-E01B40E06D2D}">
      <dgm:prSet/>
      <dgm:spPr/>
      <dgm:t>
        <a:bodyPr/>
        <a:lstStyle/>
        <a:p>
          <a:endParaRPr lang="ru-RU"/>
        </a:p>
      </dgm:t>
    </dgm:pt>
    <dgm:pt modelId="{800D53FD-F745-451A-B449-283B4F421187}">
      <dgm:prSet phldrT="[Текст]" custT="1"/>
      <dgm:spPr/>
      <dgm:t>
        <a:bodyPr/>
        <a:lstStyle/>
        <a:p>
          <a:r>
            <a:rPr lang="ru-RU" sz="4000" dirty="0">
              <a:latin typeface="Times New Roman" pitchFamily="18" charset="0"/>
              <a:cs typeface="Times New Roman" pitchFamily="18" charset="0"/>
            </a:rPr>
            <a:t>воля</a:t>
          </a:r>
        </a:p>
      </dgm:t>
    </dgm:pt>
    <dgm:pt modelId="{46FE13E1-6C84-46F6-A2A2-D770804E8CD8}" type="parTrans" cxnId="{F9D63522-7C0F-4A58-B255-3156C4F6012B}">
      <dgm:prSet/>
      <dgm:spPr/>
      <dgm:t>
        <a:bodyPr/>
        <a:lstStyle/>
        <a:p>
          <a:endParaRPr lang="ru-RU"/>
        </a:p>
      </dgm:t>
    </dgm:pt>
    <dgm:pt modelId="{3E62EF88-66E0-4C96-9F35-0C2B816419EB}" type="sibTrans" cxnId="{F9D63522-7C0F-4A58-B255-3156C4F6012B}">
      <dgm:prSet/>
      <dgm:spPr/>
      <dgm:t>
        <a:bodyPr/>
        <a:lstStyle/>
        <a:p>
          <a:endParaRPr lang="ru-RU"/>
        </a:p>
      </dgm:t>
    </dgm:pt>
    <dgm:pt modelId="{E3C4E93F-EB19-4596-9C96-FC8E17D2CF32}">
      <dgm:prSet phldrT="[Текст]" custT="1"/>
      <dgm:spPr/>
      <dgm:t>
        <a:bodyPr/>
        <a:lstStyle/>
        <a:p>
          <a:r>
            <a:rPr lang="ru-RU" sz="3200" dirty="0">
              <a:latin typeface="Times New Roman" pitchFamily="18" charset="0"/>
              <a:cs typeface="Times New Roman" pitchFamily="18" charset="0"/>
            </a:rPr>
            <a:t>духовность</a:t>
          </a:r>
        </a:p>
      </dgm:t>
    </dgm:pt>
    <dgm:pt modelId="{8B6F8376-40EB-43E8-98AD-A136494F599A}" type="parTrans" cxnId="{2E9F0AFF-7F83-4ABE-AB55-5C3402BA938F}">
      <dgm:prSet/>
      <dgm:spPr/>
      <dgm:t>
        <a:bodyPr/>
        <a:lstStyle/>
        <a:p>
          <a:endParaRPr lang="ru-RU"/>
        </a:p>
      </dgm:t>
    </dgm:pt>
    <dgm:pt modelId="{D9D9FE51-ABEA-442F-82AF-935DB1292F1C}" type="sibTrans" cxnId="{2E9F0AFF-7F83-4ABE-AB55-5C3402BA938F}">
      <dgm:prSet/>
      <dgm:spPr/>
      <dgm:t>
        <a:bodyPr/>
        <a:lstStyle/>
        <a:p>
          <a:endParaRPr lang="ru-RU"/>
        </a:p>
      </dgm:t>
    </dgm:pt>
    <dgm:pt modelId="{26DFE6C7-2E29-4DD4-925E-27879C3F36DF}">
      <dgm:prSet phldrT="[Текст]" custT="1"/>
      <dgm:spPr/>
      <dgm:t>
        <a:bodyPr/>
        <a:lstStyle/>
        <a:p>
          <a:r>
            <a:rPr lang="ru-RU" sz="3600" dirty="0">
              <a:latin typeface="Times New Roman" pitchFamily="18" charset="0"/>
              <a:cs typeface="Times New Roman" pitchFamily="18" charset="0"/>
            </a:rPr>
            <a:t>эмоция</a:t>
          </a:r>
        </a:p>
      </dgm:t>
    </dgm:pt>
    <dgm:pt modelId="{D05EC2AB-7EB1-485F-964B-78C29FA264FC}" type="parTrans" cxnId="{9E4A5FDD-A0EF-49CA-B5CA-46CF8610BD75}">
      <dgm:prSet/>
      <dgm:spPr/>
      <dgm:t>
        <a:bodyPr/>
        <a:lstStyle/>
        <a:p>
          <a:endParaRPr lang="ru-RU"/>
        </a:p>
      </dgm:t>
    </dgm:pt>
    <dgm:pt modelId="{74E2AEB0-BE7E-4781-944A-6193791EDAFE}" type="sibTrans" cxnId="{9E4A5FDD-A0EF-49CA-B5CA-46CF8610BD75}">
      <dgm:prSet/>
      <dgm:spPr/>
      <dgm:t>
        <a:bodyPr/>
        <a:lstStyle/>
        <a:p>
          <a:endParaRPr lang="ru-RU"/>
        </a:p>
      </dgm:t>
    </dgm:pt>
    <dgm:pt modelId="{8B744781-A03E-439A-A4E0-49EE8CC9721C}" type="pres">
      <dgm:prSet presAssocID="{C3EC7DA6-45A0-4D36-8616-06AF89F047D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8BF809-54BA-45C9-88F9-4666C1AB4760}" type="pres">
      <dgm:prSet presAssocID="{05D07D2D-BB7C-4F0D-9FC5-810E39A95449}" presName="node" presStyleLbl="node1" presStyleIdx="0" presStyleCnt="4" custScaleX="98346" custScaleY="554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DB749F-6F4C-4384-A2CD-648534FA6F05}" type="pres">
      <dgm:prSet presAssocID="{05D07D2D-BB7C-4F0D-9FC5-810E39A95449}" presName="spNode" presStyleCnt="0"/>
      <dgm:spPr/>
      <dgm:t>
        <a:bodyPr/>
        <a:lstStyle/>
        <a:p>
          <a:endParaRPr lang="ru-RU"/>
        </a:p>
      </dgm:t>
    </dgm:pt>
    <dgm:pt modelId="{38A9C17D-7FE6-421B-B5FC-DB60E8669EE0}" type="pres">
      <dgm:prSet presAssocID="{F31E0797-4382-4D2F-B75F-D093E90E2121}" presName="sibTrans" presStyleLbl="sibTrans1D1" presStyleIdx="0" presStyleCnt="4"/>
      <dgm:spPr/>
      <dgm:t>
        <a:bodyPr/>
        <a:lstStyle/>
        <a:p>
          <a:endParaRPr lang="ru-RU"/>
        </a:p>
      </dgm:t>
    </dgm:pt>
    <dgm:pt modelId="{3C3C8DA1-1B73-4D12-92AD-C95B09B16B2E}" type="pres">
      <dgm:prSet presAssocID="{800D53FD-F745-451A-B449-283B4F421187}" presName="node" presStyleLbl="node1" presStyleIdx="1" presStyleCnt="4" custScaleX="107788" custScaleY="73210" custRadScaleRad="1309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E6E384-E6CF-4FE5-8AC7-3B38D9175666}" type="pres">
      <dgm:prSet presAssocID="{800D53FD-F745-451A-B449-283B4F421187}" presName="spNode" presStyleCnt="0"/>
      <dgm:spPr/>
      <dgm:t>
        <a:bodyPr/>
        <a:lstStyle/>
        <a:p>
          <a:endParaRPr lang="ru-RU"/>
        </a:p>
      </dgm:t>
    </dgm:pt>
    <dgm:pt modelId="{29937BBA-66F3-4CB9-806D-A86E88C43AD7}" type="pres">
      <dgm:prSet presAssocID="{3E62EF88-66E0-4C96-9F35-0C2B816419EB}" presName="sibTrans" presStyleLbl="sibTrans1D1" presStyleIdx="1" presStyleCnt="4"/>
      <dgm:spPr/>
      <dgm:t>
        <a:bodyPr/>
        <a:lstStyle/>
        <a:p>
          <a:endParaRPr lang="ru-RU"/>
        </a:p>
      </dgm:t>
    </dgm:pt>
    <dgm:pt modelId="{E15F10FF-0DCA-406F-8771-98E87C066EE8}" type="pres">
      <dgm:prSet presAssocID="{E3C4E93F-EB19-4596-9C96-FC8E17D2CF32}" presName="node" presStyleLbl="node1" presStyleIdx="2" presStyleCnt="4" custScaleX="156849" custScaleY="566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BBF112-DCCA-40C4-B551-DFBA41A32D09}" type="pres">
      <dgm:prSet presAssocID="{E3C4E93F-EB19-4596-9C96-FC8E17D2CF32}" presName="spNode" presStyleCnt="0"/>
      <dgm:spPr/>
      <dgm:t>
        <a:bodyPr/>
        <a:lstStyle/>
        <a:p>
          <a:endParaRPr lang="ru-RU"/>
        </a:p>
      </dgm:t>
    </dgm:pt>
    <dgm:pt modelId="{144A977E-F2AE-4616-B995-24FA41C90A23}" type="pres">
      <dgm:prSet presAssocID="{D9D9FE51-ABEA-442F-82AF-935DB1292F1C}" presName="sibTrans" presStyleLbl="sibTrans1D1" presStyleIdx="2" presStyleCnt="4"/>
      <dgm:spPr/>
      <dgm:t>
        <a:bodyPr/>
        <a:lstStyle/>
        <a:p>
          <a:endParaRPr lang="ru-RU"/>
        </a:p>
      </dgm:t>
    </dgm:pt>
    <dgm:pt modelId="{646C2A0A-8536-416C-AD6D-90DF274E19E5}" type="pres">
      <dgm:prSet presAssocID="{26DFE6C7-2E29-4DD4-925E-27879C3F36DF}" presName="node" presStyleLbl="node1" presStyleIdx="3" presStyleCnt="4" custScaleX="124219" custScaleY="73210" custRadScaleRad="1309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562AB2-2400-4C33-B652-1BF740767B69}" type="pres">
      <dgm:prSet presAssocID="{26DFE6C7-2E29-4DD4-925E-27879C3F36DF}" presName="spNode" presStyleCnt="0"/>
      <dgm:spPr/>
      <dgm:t>
        <a:bodyPr/>
        <a:lstStyle/>
        <a:p>
          <a:endParaRPr lang="ru-RU"/>
        </a:p>
      </dgm:t>
    </dgm:pt>
    <dgm:pt modelId="{B5E76196-70E1-4083-941D-13E76D6A0D38}" type="pres">
      <dgm:prSet presAssocID="{74E2AEB0-BE7E-4781-944A-6193791EDAFE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02F56692-A483-4189-B2CC-AFB2F5270B56}" type="presOf" srcId="{26DFE6C7-2E29-4DD4-925E-27879C3F36DF}" destId="{646C2A0A-8536-416C-AD6D-90DF274E19E5}" srcOrd="0" destOrd="0" presId="urn:microsoft.com/office/officeart/2005/8/layout/cycle6"/>
    <dgm:cxn modelId="{C6215FB8-E33A-4959-8F74-E01B40E06D2D}" srcId="{C3EC7DA6-45A0-4D36-8616-06AF89F047DF}" destId="{05D07D2D-BB7C-4F0D-9FC5-810E39A95449}" srcOrd="0" destOrd="0" parTransId="{8C554400-F45A-400E-90E1-14EEB67D97E0}" sibTransId="{F31E0797-4382-4D2F-B75F-D093E90E2121}"/>
    <dgm:cxn modelId="{8020C45B-8A58-47D3-B306-607C301B1C61}" type="presOf" srcId="{3E62EF88-66E0-4C96-9F35-0C2B816419EB}" destId="{29937BBA-66F3-4CB9-806D-A86E88C43AD7}" srcOrd="0" destOrd="0" presId="urn:microsoft.com/office/officeart/2005/8/layout/cycle6"/>
    <dgm:cxn modelId="{D4107C26-4B7B-4C92-AB9B-60D3A976A275}" type="presOf" srcId="{F31E0797-4382-4D2F-B75F-D093E90E2121}" destId="{38A9C17D-7FE6-421B-B5FC-DB60E8669EE0}" srcOrd="0" destOrd="0" presId="urn:microsoft.com/office/officeart/2005/8/layout/cycle6"/>
    <dgm:cxn modelId="{9E4A5FDD-A0EF-49CA-B5CA-46CF8610BD75}" srcId="{C3EC7DA6-45A0-4D36-8616-06AF89F047DF}" destId="{26DFE6C7-2E29-4DD4-925E-27879C3F36DF}" srcOrd="3" destOrd="0" parTransId="{D05EC2AB-7EB1-485F-964B-78C29FA264FC}" sibTransId="{74E2AEB0-BE7E-4781-944A-6193791EDAFE}"/>
    <dgm:cxn modelId="{604B606F-F4D8-4C7E-BD22-AD4340E97D2B}" type="presOf" srcId="{C3EC7DA6-45A0-4D36-8616-06AF89F047DF}" destId="{8B744781-A03E-439A-A4E0-49EE8CC9721C}" srcOrd="0" destOrd="0" presId="urn:microsoft.com/office/officeart/2005/8/layout/cycle6"/>
    <dgm:cxn modelId="{A37C4E4A-4959-42FA-B1CD-B069757CA458}" type="presOf" srcId="{800D53FD-F745-451A-B449-283B4F421187}" destId="{3C3C8DA1-1B73-4D12-92AD-C95B09B16B2E}" srcOrd="0" destOrd="0" presId="urn:microsoft.com/office/officeart/2005/8/layout/cycle6"/>
    <dgm:cxn modelId="{116406C1-6BEB-478F-B270-F1538A05C8AD}" type="presOf" srcId="{74E2AEB0-BE7E-4781-944A-6193791EDAFE}" destId="{B5E76196-70E1-4083-941D-13E76D6A0D38}" srcOrd="0" destOrd="0" presId="urn:microsoft.com/office/officeart/2005/8/layout/cycle6"/>
    <dgm:cxn modelId="{9774C4B0-ED8D-49B2-90B0-0F32E4895837}" type="presOf" srcId="{E3C4E93F-EB19-4596-9C96-FC8E17D2CF32}" destId="{E15F10FF-0DCA-406F-8771-98E87C066EE8}" srcOrd="0" destOrd="0" presId="urn:microsoft.com/office/officeart/2005/8/layout/cycle6"/>
    <dgm:cxn modelId="{E285690B-B658-4628-BD21-C4AD1CF1F327}" type="presOf" srcId="{D9D9FE51-ABEA-442F-82AF-935DB1292F1C}" destId="{144A977E-F2AE-4616-B995-24FA41C90A23}" srcOrd="0" destOrd="0" presId="urn:microsoft.com/office/officeart/2005/8/layout/cycle6"/>
    <dgm:cxn modelId="{2E9F0AFF-7F83-4ABE-AB55-5C3402BA938F}" srcId="{C3EC7DA6-45A0-4D36-8616-06AF89F047DF}" destId="{E3C4E93F-EB19-4596-9C96-FC8E17D2CF32}" srcOrd="2" destOrd="0" parTransId="{8B6F8376-40EB-43E8-98AD-A136494F599A}" sibTransId="{D9D9FE51-ABEA-442F-82AF-935DB1292F1C}"/>
    <dgm:cxn modelId="{D3CF2947-1C2C-483A-BDA5-56B177B64BFA}" type="presOf" srcId="{05D07D2D-BB7C-4F0D-9FC5-810E39A95449}" destId="{F48BF809-54BA-45C9-88F9-4666C1AB4760}" srcOrd="0" destOrd="0" presId="urn:microsoft.com/office/officeart/2005/8/layout/cycle6"/>
    <dgm:cxn modelId="{F9D63522-7C0F-4A58-B255-3156C4F6012B}" srcId="{C3EC7DA6-45A0-4D36-8616-06AF89F047DF}" destId="{800D53FD-F745-451A-B449-283B4F421187}" srcOrd="1" destOrd="0" parTransId="{46FE13E1-6C84-46F6-A2A2-D770804E8CD8}" sibTransId="{3E62EF88-66E0-4C96-9F35-0C2B816419EB}"/>
    <dgm:cxn modelId="{E7A8644E-60F1-4A86-AE9C-946260B69F15}" type="presParOf" srcId="{8B744781-A03E-439A-A4E0-49EE8CC9721C}" destId="{F48BF809-54BA-45C9-88F9-4666C1AB4760}" srcOrd="0" destOrd="0" presId="urn:microsoft.com/office/officeart/2005/8/layout/cycle6"/>
    <dgm:cxn modelId="{F2CD7EA8-2434-44F0-A514-E124159323C5}" type="presParOf" srcId="{8B744781-A03E-439A-A4E0-49EE8CC9721C}" destId="{8EDB749F-6F4C-4384-A2CD-648534FA6F05}" srcOrd="1" destOrd="0" presId="urn:microsoft.com/office/officeart/2005/8/layout/cycle6"/>
    <dgm:cxn modelId="{54274584-4A24-4FF3-AFD4-4E4217F29745}" type="presParOf" srcId="{8B744781-A03E-439A-A4E0-49EE8CC9721C}" destId="{38A9C17D-7FE6-421B-B5FC-DB60E8669EE0}" srcOrd="2" destOrd="0" presId="urn:microsoft.com/office/officeart/2005/8/layout/cycle6"/>
    <dgm:cxn modelId="{D5F9317E-16E1-4C8C-987F-5E063775D216}" type="presParOf" srcId="{8B744781-A03E-439A-A4E0-49EE8CC9721C}" destId="{3C3C8DA1-1B73-4D12-92AD-C95B09B16B2E}" srcOrd="3" destOrd="0" presId="urn:microsoft.com/office/officeart/2005/8/layout/cycle6"/>
    <dgm:cxn modelId="{B3F3AB8F-DDCB-4848-BBB8-8962D5B59D91}" type="presParOf" srcId="{8B744781-A03E-439A-A4E0-49EE8CC9721C}" destId="{94E6E384-E6CF-4FE5-8AC7-3B38D9175666}" srcOrd="4" destOrd="0" presId="urn:microsoft.com/office/officeart/2005/8/layout/cycle6"/>
    <dgm:cxn modelId="{A0434BFE-156C-449C-B72A-4A29840C8D2A}" type="presParOf" srcId="{8B744781-A03E-439A-A4E0-49EE8CC9721C}" destId="{29937BBA-66F3-4CB9-806D-A86E88C43AD7}" srcOrd="5" destOrd="0" presId="urn:microsoft.com/office/officeart/2005/8/layout/cycle6"/>
    <dgm:cxn modelId="{4427F2AE-C6DD-4193-B77E-FBD1B9E9A7FD}" type="presParOf" srcId="{8B744781-A03E-439A-A4E0-49EE8CC9721C}" destId="{E15F10FF-0DCA-406F-8771-98E87C066EE8}" srcOrd="6" destOrd="0" presId="urn:microsoft.com/office/officeart/2005/8/layout/cycle6"/>
    <dgm:cxn modelId="{2556EA76-5CEA-42E3-AACF-307C25EF8C89}" type="presParOf" srcId="{8B744781-A03E-439A-A4E0-49EE8CC9721C}" destId="{6DBBF112-DCCA-40C4-B551-DFBA41A32D09}" srcOrd="7" destOrd="0" presId="urn:microsoft.com/office/officeart/2005/8/layout/cycle6"/>
    <dgm:cxn modelId="{CBDF3EA7-4CB9-4F45-8D29-D358BE65C949}" type="presParOf" srcId="{8B744781-A03E-439A-A4E0-49EE8CC9721C}" destId="{144A977E-F2AE-4616-B995-24FA41C90A23}" srcOrd="8" destOrd="0" presId="urn:microsoft.com/office/officeart/2005/8/layout/cycle6"/>
    <dgm:cxn modelId="{530AA16D-CB0F-4107-A04E-92E2632E7C39}" type="presParOf" srcId="{8B744781-A03E-439A-A4E0-49EE8CC9721C}" destId="{646C2A0A-8536-416C-AD6D-90DF274E19E5}" srcOrd="9" destOrd="0" presId="urn:microsoft.com/office/officeart/2005/8/layout/cycle6"/>
    <dgm:cxn modelId="{B06E9E59-27A9-43A0-B51A-1F8AD4745F03}" type="presParOf" srcId="{8B744781-A03E-439A-A4E0-49EE8CC9721C}" destId="{3A562AB2-2400-4C33-B652-1BF740767B69}" srcOrd="10" destOrd="0" presId="urn:microsoft.com/office/officeart/2005/8/layout/cycle6"/>
    <dgm:cxn modelId="{DA488FF9-20D9-4E29-BDD1-BB41AD2A3A9E}" type="presParOf" srcId="{8B744781-A03E-439A-A4E0-49EE8CC9721C}" destId="{B5E76196-70E1-4083-941D-13E76D6A0D38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6004AE-AFC6-4EC6-98F5-2E9C80001BCF}" type="doc">
      <dgm:prSet loTypeId="urn:microsoft.com/office/officeart/2011/layout/HexagonRadial" loCatId="cycle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67C2E71-37FF-4AB8-A96E-711E82B9C7ED}">
      <dgm:prSet phldrT="[Текст]" custT="1"/>
      <dgm:spPr/>
      <dgm:t>
        <a:bodyPr/>
        <a:lstStyle/>
        <a:p>
          <a:r>
            <a: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ЦЕЛЬ</a:t>
          </a:r>
        </a:p>
      </dgm:t>
    </dgm:pt>
    <dgm:pt modelId="{F03EEA76-587E-4653-8B1B-2902B2BF19F1}" type="parTrans" cxnId="{D4080981-0EF5-4C74-9DE7-000B6414D347}">
      <dgm:prSet/>
      <dgm:spPr/>
      <dgm:t>
        <a:bodyPr/>
        <a:lstStyle/>
        <a:p>
          <a:endParaRPr lang="ru-RU" sz="2800"/>
        </a:p>
      </dgm:t>
    </dgm:pt>
    <dgm:pt modelId="{9F23A4D0-6E95-4BFD-A05C-AFCC014F758B}" type="sibTrans" cxnId="{D4080981-0EF5-4C74-9DE7-000B6414D347}">
      <dgm:prSet/>
      <dgm:spPr/>
      <dgm:t>
        <a:bodyPr/>
        <a:lstStyle/>
        <a:p>
          <a:endParaRPr lang="ru-RU" sz="2800"/>
        </a:p>
      </dgm:t>
    </dgm:pt>
    <dgm:pt modelId="{820211ED-7D5D-4504-A3E2-C58E3CED9AF4}">
      <dgm:prSet phldrT="[Текст]" custT="1"/>
      <dgm:spPr>
        <a:solidFill>
          <a:srgbClr val="D684B3"/>
        </a:solidFill>
      </dgm:spPr>
      <dgm:t>
        <a:bodyPr/>
        <a:lstStyle/>
        <a:p>
          <a:r>
            <a:rPr lang="ru-RU" sz="2800" smtClean="0">
              <a:latin typeface="Times New Roman" pitchFamily="18" charset="0"/>
              <a:cs typeface="Times New Roman" pitchFamily="18" charset="0"/>
            </a:rPr>
            <a:t>саморазвитие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AA93C4D6-2B4B-427B-9212-3D7E20659DEB}" type="parTrans" cxnId="{0A95ECB5-B0B4-40F1-8B1A-8060B0E3F118}">
      <dgm:prSet/>
      <dgm:spPr/>
      <dgm:t>
        <a:bodyPr/>
        <a:lstStyle/>
        <a:p>
          <a:endParaRPr lang="ru-RU" sz="2800"/>
        </a:p>
      </dgm:t>
    </dgm:pt>
    <dgm:pt modelId="{7594D45E-A497-4380-A8BE-0EE22B5543E2}" type="sibTrans" cxnId="{0A95ECB5-B0B4-40F1-8B1A-8060B0E3F118}">
      <dgm:prSet/>
      <dgm:spPr/>
      <dgm:t>
        <a:bodyPr/>
        <a:lstStyle/>
        <a:p>
          <a:endParaRPr lang="ru-RU" sz="2800"/>
        </a:p>
      </dgm:t>
    </dgm:pt>
    <dgm:pt modelId="{258947F9-196D-4DA3-B33D-4356A7BEEB1D}">
      <dgm:prSet phldrT="[Текст]" custT="1"/>
      <dgm:spPr>
        <a:solidFill>
          <a:srgbClr val="A67DDD"/>
        </a:solidFill>
      </dgm:spPr>
      <dgm:t>
        <a:bodyPr/>
        <a:lstStyle/>
        <a:p>
          <a:r>
            <a:rPr lang="ru-RU" sz="2800" dirty="0" err="1">
              <a:latin typeface="Times New Roman" pitchFamily="18" charset="0"/>
              <a:cs typeface="Times New Roman" pitchFamily="18" charset="0"/>
            </a:rPr>
            <a:t>самостановление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0A29AC0F-3D47-4966-A76C-AD2C6FB6C1D2}" type="parTrans" cxnId="{5EC052AC-D3A5-4B65-9288-2898AF89B545}">
      <dgm:prSet/>
      <dgm:spPr/>
      <dgm:t>
        <a:bodyPr/>
        <a:lstStyle/>
        <a:p>
          <a:endParaRPr lang="ru-RU" sz="2800"/>
        </a:p>
      </dgm:t>
    </dgm:pt>
    <dgm:pt modelId="{EEF4AC15-AAEB-415C-96EE-06A32F4CB0D4}" type="sibTrans" cxnId="{5EC052AC-D3A5-4B65-9288-2898AF89B545}">
      <dgm:prSet/>
      <dgm:spPr/>
      <dgm:t>
        <a:bodyPr/>
        <a:lstStyle/>
        <a:p>
          <a:endParaRPr lang="ru-RU" sz="2800"/>
        </a:p>
      </dgm:t>
    </dgm:pt>
    <dgm:pt modelId="{11E10E4E-DC78-40D9-9C54-4A09CE7D2185}">
      <dgm:prSet phldrT="[Текст]" custT="1"/>
      <dgm:spPr/>
      <dgm:t>
        <a:bodyPr/>
        <a:lstStyle/>
        <a:p>
          <a:r>
            <a:rPr lang="ru-RU" sz="2800">
              <a:latin typeface="Times New Roman" pitchFamily="18" charset="0"/>
              <a:cs typeface="Times New Roman" pitchFamily="18" charset="0"/>
            </a:rPr>
            <a:t>самореализация</a:t>
          </a:r>
        </a:p>
      </dgm:t>
    </dgm:pt>
    <dgm:pt modelId="{BF7113A2-E299-4105-8E10-ED682202411A}" type="parTrans" cxnId="{736A9DE7-3C57-4F6D-8A77-7EF8D7A35AD9}">
      <dgm:prSet/>
      <dgm:spPr/>
      <dgm:t>
        <a:bodyPr/>
        <a:lstStyle/>
        <a:p>
          <a:endParaRPr lang="ru-RU" sz="2800"/>
        </a:p>
      </dgm:t>
    </dgm:pt>
    <dgm:pt modelId="{3706D048-E2A7-4A9D-AB03-9CEFCA5CE094}" type="sibTrans" cxnId="{736A9DE7-3C57-4F6D-8A77-7EF8D7A35AD9}">
      <dgm:prSet/>
      <dgm:spPr/>
      <dgm:t>
        <a:bodyPr/>
        <a:lstStyle/>
        <a:p>
          <a:endParaRPr lang="ru-RU" sz="2800"/>
        </a:p>
      </dgm:t>
    </dgm:pt>
    <dgm:pt modelId="{97D2D8E7-1202-4FF2-A21D-2ED934E08302}">
      <dgm:prSet phldrT="[Текст]" custT="1"/>
      <dgm:spPr/>
      <dgm:t>
        <a:bodyPr/>
        <a:lstStyle/>
        <a:p>
          <a:r>
            <a:rPr lang="ru-RU" sz="2800" dirty="0" err="1">
              <a:latin typeface="Times New Roman" pitchFamily="18" charset="0"/>
              <a:cs typeface="Times New Roman" pitchFamily="18" charset="0"/>
            </a:rPr>
            <a:t>самоактулизация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15C55868-1ED0-4670-B7AA-2AC7E765963B}" type="parTrans" cxnId="{B317AF9B-BCFF-400C-B3D2-3CCF3004FA81}">
      <dgm:prSet/>
      <dgm:spPr/>
      <dgm:t>
        <a:bodyPr/>
        <a:lstStyle/>
        <a:p>
          <a:endParaRPr lang="ru-RU" sz="2800"/>
        </a:p>
      </dgm:t>
    </dgm:pt>
    <dgm:pt modelId="{23BBDA9F-A99C-407B-9403-ED352DF44EEF}" type="sibTrans" cxnId="{B317AF9B-BCFF-400C-B3D2-3CCF3004FA81}">
      <dgm:prSet/>
      <dgm:spPr/>
      <dgm:t>
        <a:bodyPr/>
        <a:lstStyle/>
        <a:p>
          <a:endParaRPr lang="ru-RU" sz="2800"/>
        </a:p>
      </dgm:t>
    </dgm:pt>
    <dgm:pt modelId="{95D81122-2A60-4898-961D-4886A36589A2}">
      <dgm:prSet phldrT="[Текст]" custT="1"/>
      <dgm:spPr/>
      <dgm:t>
        <a:bodyPr/>
        <a:lstStyle/>
        <a:p>
          <a:r>
            <a:rPr lang="ru-RU" sz="2800" dirty="0">
              <a:latin typeface="Times New Roman" pitchFamily="18" charset="0"/>
              <a:cs typeface="Times New Roman" pitchFamily="18" charset="0"/>
            </a:rPr>
            <a:t>творчество</a:t>
          </a:r>
        </a:p>
      </dgm:t>
    </dgm:pt>
    <dgm:pt modelId="{63C08CD4-2BA2-4C48-8E47-66305AC00B7B}" type="parTrans" cxnId="{BB2C3EF5-F900-4ACE-915A-26D9208E0CC9}">
      <dgm:prSet/>
      <dgm:spPr/>
      <dgm:t>
        <a:bodyPr/>
        <a:lstStyle/>
        <a:p>
          <a:endParaRPr lang="ru-RU" sz="2800"/>
        </a:p>
      </dgm:t>
    </dgm:pt>
    <dgm:pt modelId="{0BAED483-3219-49FC-B8B1-0C8209A75F7E}" type="sibTrans" cxnId="{BB2C3EF5-F900-4ACE-915A-26D9208E0CC9}">
      <dgm:prSet/>
      <dgm:spPr/>
      <dgm:t>
        <a:bodyPr/>
        <a:lstStyle/>
        <a:p>
          <a:endParaRPr lang="ru-RU" sz="2800"/>
        </a:p>
      </dgm:t>
    </dgm:pt>
    <dgm:pt modelId="{40E86A33-6343-457B-97E0-80710500447A}">
      <dgm:prSet phldrT="[Текст]" custT="1"/>
      <dgm:spPr/>
      <dgm:t>
        <a:bodyPr/>
        <a:lstStyle/>
        <a:p>
          <a:r>
            <a:rPr lang="ru-RU" sz="2800">
              <a:latin typeface="Times New Roman" pitchFamily="18" charset="0"/>
              <a:cs typeface="Times New Roman" pitchFamily="18" charset="0"/>
            </a:rPr>
            <a:t>свобода</a:t>
          </a:r>
        </a:p>
      </dgm:t>
    </dgm:pt>
    <dgm:pt modelId="{07477DCE-29B3-4E53-A36C-08BE4E1D795E}" type="parTrans" cxnId="{9C8DFCB4-FE19-41FF-BD52-03FC35DCD56D}">
      <dgm:prSet/>
      <dgm:spPr/>
      <dgm:t>
        <a:bodyPr/>
        <a:lstStyle/>
        <a:p>
          <a:endParaRPr lang="ru-RU" sz="2800"/>
        </a:p>
      </dgm:t>
    </dgm:pt>
    <dgm:pt modelId="{1C59C953-D56C-494A-A004-9734C172F78A}" type="sibTrans" cxnId="{9C8DFCB4-FE19-41FF-BD52-03FC35DCD56D}">
      <dgm:prSet/>
      <dgm:spPr/>
      <dgm:t>
        <a:bodyPr/>
        <a:lstStyle/>
        <a:p>
          <a:endParaRPr lang="ru-RU" sz="2800"/>
        </a:p>
      </dgm:t>
    </dgm:pt>
    <dgm:pt modelId="{D5ECCEDD-1E6F-452C-B448-D6B1157CA475}" type="pres">
      <dgm:prSet presAssocID="{5C6004AE-AFC6-4EC6-98F5-2E9C80001BC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A1A09AA-52EA-49BF-9631-67A7217D6E2E}" type="pres">
      <dgm:prSet presAssocID="{167C2E71-37FF-4AB8-A96E-711E82B9C7ED}" presName="Parent" presStyleLbl="node0" presStyleIdx="0" presStyleCnt="1" custScaleY="83815">
        <dgm:presLayoutVars>
          <dgm:chMax val="6"/>
          <dgm:chPref val="6"/>
        </dgm:presLayoutVars>
      </dgm:prSet>
      <dgm:spPr/>
      <dgm:t>
        <a:bodyPr/>
        <a:lstStyle/>
        <a:p>
          <a:endParaRPr lang="ru-RU"/>
        </a:p>
      </dgm:t>
    </dgm:pt>
    <dgm:pt modelId="{C9FD6486-360D-4461-BC37-E61AC0ACC24D}" type="pres">
      <dgm:prSet presAssocID="{820211ED-7D5D-4504-A3E2-C58E3CED9AF4}" presName="Accent1" presStyleCnt="0"/>
      <dgm:spPr/>
    </dgm:pt>
    <dgm:pt modelId="{2D047E35-37CB-4DA9-A3A3-2EA84CA6261A}" type="pres">
      <dgm:prSet presAssocID="{820211ED-7D5D-4504-A3E2-C58E3CED9AF4}" presName="Accent" presStyleLbl="bgShp" presStyleIdx="0" presStyleCnt="6"/>
      <dgm:spPr/>
    </dgm:pt>
    <dgm:pt modelId="{108E9D01-2F74-4088-9CB5-82AB09D287F5}" type="pres">
      <dgm:prSet presAssocID="{820211ED-7D5D-4504-A3E2-C58E3CED9AF4}" presName="Child1" presStyleLbl="node1" presStyleIdx="0" presStyleCnt="6" custScaleX="120511" custLinFactNeighborY="62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3911C7-BCEB-4F91-A75E-341754CE81DD}" type="pres">
      <dgm:prSet presAssocID="{258947F9-196D-4DA3-B33D-4356A7BEEB1D}" presName="Accent2" presStyleCnt="0"/>
      <dgm:spPr/>
    </dgm:pt>
    <dgm:pt modelId="{A1C6D6D3-5E8C-497C-90CE-E9BCC904BE75}" type="pres">
      <dgm:prSet presAssocID="{258947F9-196D-4DA3-B33D-4356A7BEEB1D}" presName="Accent" presStyleLbl="bgShp" presStyleIdx="1" presStyleCnt="6"/>
      <dgm:spPr/>
    </dgm:pt>
    <dgm:pt modelId="{803B7233-B7F7-4C4B-A9CC-303F1B617988}" type="pres">
      <dgm:prSet presAssocID="{258947F9-196D-4DA3-B33D-4356A7BEEB1D}" presName="Child2" presStyleLbl="node1" presStyleIdx="1" presStyleCnt="6" custScaleX="112751" custLinFactNeighborX="32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5CD1E3-4DF8-4E72-AD70-34CE822C6663}" type="pres">
      <dgm:prSet presAssocID="{11E10E4E-DC78-40D9-9C54-4A09CE7D2185}" presName="Accent3" presStyleCnt="0"/>
      <dgm:spPr/>
    </dgm:pt>
    <dgm:pt modelId="{D4468C10-78F7-4F4C-B4F1-81D0A967250F}" type="pres">
      <dgm:prSet presAssocID="{11E10E4E-DC78-40D9-9C54-4A09CE7D2185}" presName="Accent" presStyleLbl="bgShp" presStyleIdx="2" presStyleCnt="6"/>
      <dgm:spPr/>
    </dgm:pt>
    <dgm:pt modelId="{EEF05A06-7B75-44F1-80F5-1048D8C64DF5}" type="pres">
      <dgm:prSet presAssocID="{11E10E4E-DC78-40D9-9C54-4A09CE7D2185}" presName="Child3" presStyleLbl="node1" presStyleIdx="2" presStyleCnt="6" custScaleX="114278" custLinFactNeighborX="9573" custLinFactNeighborY="-71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BE0374-7194-4163-91EE-DB3B29C21999}" type="pres">
      <dgm:prSet presAssocID="{97D2D8E7-1202-4FF2-A21D-2ED934E08302}" presName="Accent4" presStyleCnt="0"/>
      <dgm:spPr/>
    </dgm:pt>
    <dgm:pt modelId="{AB2A700D-631E-4977-BA56-600101C55EB2}" type="pres">
      <dgm:prSet presAssocID="{97D2D8E7-1202-4FF2-A21D-2ED934E08302}" presName="Accent" presStyleLbl="bgShp" presStyleIdx="3" presStyleCnt="6"/>
      <dgm:spPr/>
    </dgm:pt>
    <dgm:pt modelId="{85AC9867-283B-49BA-8EBC-E48461FD9230}" type="pres">
      <dgm:prSet presAssocID="{97D2D8E7-1202-4FF2-A21D-2ED934E08302}" presName="Child4" presStyleLbl="node1" presStyleIdx="3" presStyleCnt="6" custScaleX="115915" custLinFactNeighborY="-155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213BD8-CF7F-459F-8A85-8FCF97BC88FB}" type="pres">
      <dgm:prSet presAssocID="{95D81122-2A60-4898-961D-4886A36589A2}" presName="Accent5" presStyleCnt="0"/>
      <dgm:spPr/>
    </dgm:pt>
    <dgm:pt modelId="{C5E83907-02BE-4B5C-A2CA-1F7DE1F2CC87}" type="pres">
      <dgm:prSet presAssocID="{95D81122-2A60-4898-961D-4886A36589A2}" presName="Accent" presStyleLbl="bgShp" presStyleIdx="4" presStyleCnt="6"/>
      <dgm:spPr/>
    </dgm:pt>
    <dgm:pt modelId="{6532F1C3-134F-428C-A7C2-24FFD2CBDE29}" type="pres">
      <dgm:prSet presAssocID="{95D81122-2A60-4898-961D-4886A36589A2}" presName="Child5" presStyleLbl="node1" presStyleIdx="4" presStyleCnt="6" custScaleX="114738" custLinFactNeighborX="-4961" custLinFactNeighborY="-71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C193BF-BAEC-423D-9BC7-704F91B4D1FA}" type="pres">
      <dgm:prSet presAssocID="{40E86A33-6343-457B-97E0-80710500447A}" presName="Accent6" presStyleCnt="0"/>
      <dgm:spPr/>
    </dgm:pt>
    <dgm:pt modelId="{F7CF5A17-6C5D-420C-9825-8D9ADBDA69D1}" type="pres">
      <dgm:prSet presAssocID="{40E86A33-6343-457B-97E0-80710500447A}" presName="Accent" presStyleLbl="bgShp" presStyleIdx="5" presStyleCnt="6"/>
      <dgm:spPr/>
    </dgm:pt>
    <dgm:pt modelId="{9C6E1673-8436-498B-8FDD-149FC520CE74}" type="pres">
      <dgm:prSet presAssocID="{40E86A33-6343-457B-97E0-80710500447A}" presName="Child6" presStyleLbl="node1" presStyleIdx="5" presStyleCnt="6" custScaleX="117623" custLinFactNeighborX="-7733" custLinFactNeighborY="33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7E6909-BB83-41D9-BCAD-BADE3E34F869}" type="presOf" srcId="{167C2E71-37FF-4AB8-A96E-711E82B9C7ED}" destId="{2A1A09AA-52EA-49BF-9631-67A7217D6E2E}" srcOrd="0" destOrd="0" presId="urn:microsoft.com/office/officeart/2011/layout/HexagonRadial"/>
    <dgm:cxn modelId="{BB2C3EF5-F900-4ACE-915A-26D9208E0CC9}" srcId="{167C2E71-37FF-4AB8-A96E-711E82B9C7ED}" destId="{95D81122-2A60-4898-961D-4886A36589A2}" srcOrd="4" destOrd="0" parTransId="{63C08CD4-2BA2-4C48-8E47-66305AC00B7B}" sibTransId="{0BAED483-3219-49FC-B8B1-0C8209A75F7E}"/>
    <dgm:cxn modelId="{32416C3C-B9FE-4995-929F-5586423B8344}" type="presOf" srcId="{11E10E4E-DC78-40D9-9C54-4A09CE7D2185}" destId="{EEF05A06-7B75-44F1-80F5-1048D8C64DF5}" srcOrd="0" destOrd="0" presId="urn:microsoft.com/office/officeart/2011/layout/HexagonRadial"/>
    <dgm:cxn modelId="{7D212B66-30FB-425C-96A4-98DEF48A44B1}" type="presOf" srcId="{820211ED-7D5D-4504-A3E2-C58E3CED9AF4}" destId="{108E9D01-2F74-4088-9CB5-82AB09D287F5}" srcOrd="0" destOrd="0" presId="urn:microsoft.com/office/officeart/2011/layout/HexagonRadial"/>
    <dgm:cxn modelId="{0A95ECB5-B0B4-40F1-8B1A-8060B0E3F118}" srcId="{167C2E71-37FF-4AB8-A96E-711E82B9C7ED}" destId="{820211ED-7D5D-4504-A3E2-C58E3CED9AF4}" srcOrd="0" destOrd="0" parTransId="{AA93C4D6-2B4B-427B-9212-3D7E20659DEB}" sibTransId="{7594D45E-A497-4380-A8BE-0EE22B5543E2}"/>
    <dgm:cxn modelId="{F8F7DFA5-9771-4B39-B0B9-D9F87E8FE3A7}" type="presOf" srcId="{5C6004AE-AFC6-4EC6-98F5-2E9C80001BCF}" destId="{D5ECCEDD-1E6F-452C-B448-D6B1157CA475}" srcOrd="0" destOrd="0" presId="urn:microsoft.com/office/officeart/2011/layout/HexagonRadial"/>
    <dgm:cxn modelId="{B317AF9B-BCFF-400C-B3D2-3CCF3004FA81}" srcId="{167C2E71-37FF-4AB8-A96E-711E82B9C7ED}" destId="{97D2D8E7-1202-4FF2-A21D-2ED934E08302}" srcOrd="3" destOrd="0" parTransId="{15C55868-1ED0-4670-B7AA-2AC7E765963B}" sibTransId="{23BBDA9F-A99C-407B-9403-ED352DF44EEF}"/>
    <dgm:cxn modelId="{B3480FF7-564C-4B16-83DC-DF926ED20235}" type="presOf" srcId="{97D2D8E7-1202-4FF2-A21D-2ED934E08302}" destId="{85AC9867-283B-49BA-8EBC-E48461FD9230}" srcOrd="0" destOrd="0" presId="urn:microsoft.com/office/officeart/2011/layout/HexagonRadial"/>
    <dgm:cxn modelId="{2E4BC7E4-63B2-44CF-BADE-C933495B5497}" type="presOf" srcId="{95D81122-2A60-4898-961D-4886A36589A2}" destId="{6532F1C3-134F-428C-A7C2-24FFD2CBDE29}" srcOrd="0" destOrd="0" presId="urn:microsoft.com/office/officeart/2011/layout/HexagonRadial"/>
    <dgm:cxn modelId="{736A9DE7-3C57-4F6D-8A77-7EF8D7A35AD9}" srcId="{167C2E71-37FF-4AB8-A96E-711E82B9C7ED}" destId="{11E10E4E-DC78-40D9-9C54-4A09CE7D2185}" srcOrd="2" destOrd="0" parTransId="{BF7113A2-E299-4105-8E10-ED682202411A}" sibTransId="{3706D048-E2A7-4A9D-AB03-9CEFCA5CE094}"/>
    <dgm:cxn modelId="{5EC052AC-D3A5-4B65-9288-2898AF89B545}" srcId="{167C2E71-37FF-4AB8-A96E-711E82B9C7ED}" destId="{258947F9-196D-4DA3-B33D-4356A7BEEB1D}" srcOrd="1" destOrd="0" parTransId="{0A29AC0F-3D47-4966-A76C-AD2C6FB6C1D2}" sibTransId="{EEF4AC15-AAEB-415C-96EE-06A32F4CB0D4}"/>
    <dgm:cxn modelId="{9C8DFCB4-FE19-41FF-BD52-03FC35DCD56D}" srcId="{167C2E71-37FF-4AB8-A96E-711E82B9C7ED}" destId="{40E86A33-6343-457B-97E0-80710500447A}" srcOrd="5" destOrd="0" parTransId="{07477DCE-29B3-4E53-A36C-08BE4E1D795E}" sibTransId="{1C59C953-D56C-494A-A004-9734C172F78A}"/>
    <dgm:cxn modelId="{E9E13C50-CC4F-4EF0-962F-2639ADC41FAD}" type="presOf" srcId="{40E86A33-6343-457B-97E0-80710500447A}" destId="{9C6E1673-8436-498B-8FDD-149FC520CE74}" srcOrd="0" destOrd="0" presId="urn:microsoft.com/office/officeart/2011/layout/HexagonRadial"/>
    <dgm:cxn modelId="{353A2178-2DD6-440C-9CD1-D1B023E34086}" type="presOf" srcId="{258947F9-196D-4DA3-B33D-4356A7BEEB1D}" destId="{803B7233-B7F7-4C4B-A9CC-303F1B617988}" srcOrd="0" destOrd="0" presId="urn:microsoft.com/office/officeart/2011/layout/HexagonRadial"/>
    <dgm:cxn modelId="{D4080981-0EF5-4C74-9DE7-000B6414D347}" srcId="{5C6004AE-AFC6-4EC6-98F5-2E9C80001BCF}" destId="{167C2E71-37FF-4AB8-A96E-711E82B9C7ED}" srcOrd="0" destOrd="0" parTransId="{F03EEA76-587E-4653-8B1B-2902B2BF19F1}" sibTransId="{9F23A4D0-6E95-4BFD-A05C-AFCC014F758B}"/>
    <dgm:cxn modelId="{871DB997-B315-41B8-8D6D-87F1CF46CF22}" type="presParOf" srcId="{D5ECCEDD-1E6F-452C-B448-D6B1157CA475}" destId="{2A1A09AA-52EA-49BF-9631-67A7217D6E2E}" srcOrd="0" destOrd="0" presId="urn:microsoft.com/office/officeart/2011/layout/HexagonRadial"/>
    <dgm:cxn modelId="{5C965FFA-10CD-4C16-B838-459FE65D5671}" type="presParOf" srcId="{D5ECCEDD-1E6F-452C-B448-D6B1157CA475}" destId="{C9FD6486-360D-4461-BC37-E61AC0ACC24D}" srcOrd="1" destOrd="0" presId="urn:microsoft.com/office/officeart/2011/layout/HexagonRadial"/>
    <dgm:cxn modelId="{12CE80BA-AF98-4BEA-A4F8-8C6A60FE4637}" type="presParOf" srcId="{C9FD6486-360D-4461-BC37-E61AC0ACC24D}" destId="{2D047E35-37CB-4DA9-A3A3-2EA84CA6261A}" srcOrd="0" destOrd="0" presId="urn:microsoft.com/office/officeart/2011/layout/HexagonRadial"/>
    <dgm:cxn modelId="{54C22AF4-169D-42BB-873F-1F3B15BE5E13}" type="presParOf" srcId="{D5ECCEDD-1E6F-452C-B448-D6B1157CA475}" destId="{108E9D01-2F74-4088-9CB5-82AB09D287F5}" srcOrd="2" destOrd="0" presId="urn:microsoft.com/office/officeart/2011/layout/HexagonRadial"/>
    <dgm:cxn modelId="{D6D3C4E8-C067-47BB-9A5B-EFD4B61DE120}" type="presParOf" srcId="{D5ECCEDD-1E6F-452C-B448-D6B1157CA475}" destId="{F23911C7-BCEB-4F91-A75E-341754CE81DD}" srcOrd="3" destOrd="0" presId="urn:microsoft.com/office/officeart/2011/layout/HexagonRadial"/>
    <dgm:cxn modelId="{377023CE-B787-4191-935F-2C1603FA9A70}" type="presParOf" srcId="{F23911C7-BCEB-4F91-A75E-341754CE81DD}" destId="{A1C6D6D3-5E8C-497C-90CE-E9BCC904BE75}" srcOrd="0" destOrd="0" presId="urn:microsoft.com/office/officeart/2011/layout/HexagonRadial"/>
    <dgm:cxn modelId="{E787D7F7-3544-4BFB-BB7B-FBFB857C588A}" type="presParOf" srcId="{D5ECCEDD-1E6F-452C-B448-D6B1157CA475}" destId="{803B7233-B7F7-4C4B-A9CC-303F1B617988}" srcOrd="4" destOrd="0" presId="urn:microsoft.com/office/officeart/2011/layout/HexagonRadial"/>
    <dgm:cxn modelId="{D77EA837-B903-4F0C-AC84-78E0D7DEF144}" type="presParOf" srcId="{D5ECCEDD-1E6F-452C-B448-D6B1157CA475}" destId="{375CD1E3-4DF8-4E72-AD70-34CE822C6663}" srcOrd="5" destOrd="0" presId="urn:microsoft.com/office/officeart/2011/layout/HexagonRadial"/>
    <dgm:cxn modelId="{714E5C45-59B3-4C16-BB0A-CD140D4BAB7E}" type="presParOf" srcId="{375CD1E3-4DF8-4E72-AD70-34CE822C6663}" destId="{D4468C10-78F7-4F4C-B4F1-81D0A967250F}" srcOrd="0" destOrd="0" presId="urn:microsoft.com/office/officeart/2011/layout/HexagonRadial"/>
    <dgm:cxn modelId="{F2D56872-7F7B-442A-B0D0-203919046B6D}" type="presParOf" srcId="{D5ECCEDD-1E6F-452C-B448-D6B1157CA475}" destId="{EEF05A06-7B75-44F1-80F5-1048D8C64DF5}" srcOrd="6" destOrd="0" presId="urn:microsoft.com/office/officeart/2011/layout/HexagonRadial"/>
    <dgm:cxn modelId="{1CBCC58A-919E-44EE-A9B2-42E31F84B512}" type="presParOf" srcId="{D5ECCEDD-1E6F-452C-B448-D6B1157CA475}" destId="{D6BE0374-7194-4163-91EE-DB3B29C21999}" srcOrd="7" destOrd="0" presId="urn:microsoft.com/office/officeart/2011/layout/HexagonRadial"/>
    <dgm:cxn modelId="{C4D847F7-F406-4051-9B11-01123C879ABE}" type="presParOf" srcId="{D6BE0374-7194-4163-91EE-DB3B29C21999}" destId="{AB2A700D-631E-4977-BA56-600101C55EB2}" srcOrd="0" destOrd="0" presId="urn:microsoft.com/office/officeart/2011/layout/HexagonRadial"/>
    <dgm:cxn modelId="{804F0B58-EE84-4923-93EA-19B8C1B30595}" type="presParOf" srcId="{D5ECCEDD-1E6F-452C-B448-D6B1157CA475}" destId="{85AC9867-283B-49BA-8EBC-E48461FD9230}" srcOrd="8" destOrd="0" presId="urn:microsoft.com/office/officeart/2011/layout/HexagonRadial"/>
    <dgm:cxn modelId="{CB43DF7E-9DBD-470B-A9D5-908584F36B0A}" type="presParOf" srcId="{D5ECCEDD-1E6F-452C-B448-D6B1157CA475}" destId="{2C213BD8-CF7F-459F-8A85-8FCF97BC88FB}" srcOrd="9" destOrd="0" presId="urn:microsoft.com/office/officeart/2011/layout/HexagonRadial"/>
    <dgm:cxn modelId="{8A4260B1-FA24-4950-BE66-AD78EA07B1E6}" type="presParOf" srcId="{2C213BD8-CF7F-459F-8A85-8FCF97BC88FB}" destId="{C5E83907-02BE-4B5C-A2CA-1F7DE1F2CC87}" srcOrd="0" destOrd="0" presId="urn:microsoft.com/office/officeart/2011/layout/HexagonRadial"/>
    <dgm:cxn modelId="{D50C6A15-29C4-4C79-B951-4800BD57BB52}" type="presParOf" srcId="{D5ECCEDD-1E6F-452C-B448-D6B1157CA475}" destId="{6532F1C3-134F-428C-A7C2-24FFD2CBDE29}" srcOrd="10" destOrd="0" presId="urn:microsoft.com/office/officeart/2011/layout/HexagonRadial"/>
    <dgm:cxn modelId="{C0FD9CAC-862D-4D8D-B2DF-A7D1CB2529FB}" type="presParOf" srcId="{D5ECCEDD-1E6F-452C-B448-D6B1157CA475}" destId="{56C193BF-BAEC-423D-9BC7-704F91B4D1FA}" srcOrd="11" destOrd="0" presId="urn:microsoft.com/office/officeart/2011/layout/HexagonRadial"/>
    <dgm:cxn modelId="{F7014727-BD16-41E1-9B6C-F54491374942}" type="presParOf" srcId="{56C193BF-BAEC-423D-9BC7-704F91B4D1FA}" destId="{F7CF5A17-6C5D-420C-9825-8D9ADBDA69D1}" srcOrd="0" destOrd="0" presId="urn:microsoft.com/office/officeart/2011/layout/HexagonRadial"/>
    <dgm:cxn modelId="{C6AEFC43-B1CA-4928-A25C-898FC3230C06}" type="presParOf" srcId="{D5ECCEDD-1E6F-452C-B448-D6B1157CA475}" destId="{9C6E1673-8436-498B-8FDD-149FC520CE74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9EA273-EACD-45F6-BDCD-EFDFCE61AF6C}" type="doc">
      <dgm:prSet loTypeId="urn:microsoft.com/office/officeart/2005/8/layout/radial5" loCatId="cycle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44ED96C-A46C-4F4E-B9BA-F139E51DF2C0}">
      <dgm:prSet phldrT="[Текст]" custT="1"/>
      <dgm:spPr/>
      <dgm:t>
        <a:bodyPr/>
        <a:lstStyle/>
        <a:p>
          <a:r>
            <a:rPr lang="ru-RU" sz="2400" b="1" dirty="0">
              <a:latin typeface="Times New Roman" pitchFamily="18" charset="0"/>
              <a:cs typeface="Times New Roman" pitchFamily="18" charset="0"/>
            </a:rPr>
            <a:t>Личность</a:t>
          </a:r>
        </a:p>
      </dgm:t>
    </dgm:pt>
    <dgm:pt modelId="{29320608-4130-41A4-AD19-6CB13093B824}" type="parTrans" cxnId="{8ADBFED5-8F72-4F0A-9CE9-B84E13C66F83}">
      <dgm:prSet/>
      <dgm:spPr/>
      <dgm:t>
        <a:bodyPr/>
        <a:lstStyle/>
        <a:p>
          <a:endParaRPr lang="ru-RU" sz="2400"/>
        </a:p>
      </dgm:t>
    </dgm:pt>
    <dgm:pt modelId="{DCAF8EAC-0412-48C3-88F9-EF9D64204C68}" type="sibTrans" cxnId="{8ADBFED5-8F72-4F0A-9CE9-B84E13C66F83}">
      <dgm:prSet/>
      <dgm:spPr/>
      <dgm:t>
        <a:bodyPr/>
        <a:lstStyle/>
        <a:p>
          <a:endParaRPr lang="ru-RU" sz="2400"/>
        </a:p>
      </dgm:t>
    </dgm:pt>
    <dgm:pt modelId="{6EB4A922-CABB-401E-BCA1-D92CBA870E2C}">
      <dgm:prSet phldrT="[Текст]"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способность к саморазвитию</a:t>
          </a:r>
        </a:p>
      </dgm:t>
    </dgm:pt>
    <dgm:pt modelId="{451561D8-D24C-4AF6-B665-058536359925}" type="parTrans" cxnId="{320F5976-5D25-4EE4-BA64-EE0A8AE3A2BD}">
      <dgm:prSet custT="1"/>
      <dgm:spPr/>
      <dgm:t>
        <a:bodyPr/>
        <a:lstStyle/>
        <a:p>
          <a:endParaRPr lang="ru-RU" sz="2800"/>
        </a:p>
      </dgm:t>
    </dgm:pt>
    <dgm:pt modelId="{2DD8EC02-D142-4E1E-8841-09DD679EED29}" type="sibTrans" cxnId="{320F5976-5D25-4EE4-BA64-EE0A8AE3A2BD}">
      <dgm:prSet/>
      <dgm:spPr/>
      <dgm:t>
        <a:bodyPr/>
        <a:lstStyle/>
        <a:p>
          <a:endParaRPr lang="ru-RU" sz="2400"/>
        </a:p>
      </dgm:t>
    </dgm:pt>
    <dgm:pt modelId="{8614C359-803B-4F14-8E6F-84A61E767E5D}">
      <dgm:prSet phldrT="[Текст]"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способность к самовоспитанию</a:t>
          </a:r>
        </a:p>
      </dgm:t>
    </dgm:pt>
    <dgm:pt modelId="{FB1DD9F2-0EF4-4AA5-AAB8-2BF45C04900F}" type="parTrans" cxnId="{5B5CE186-E388-420A-8272-F7F634BD480B}">
      <dgm:prSet custT="1"/>
      <dgm:spPr/>
      <dgm:t>
        <a:bodyPr/>
        <a:lstStyle/>
        <a:p>
          <a:endParaRPr lang="ru-RU" sz="2800"/>
        </a:p>
      </dgm:t>
    </dgm:pt>
    <dgm:pt modelId="{362AFC65-1141-4F5D-ACB2-922539A6DF7A}" type="sibTrans" cxnId="{5B5CE186-E388-420A-8272-F7F634BD480B}">
      <dgm:prSet/>
      <dgm:spPr/>
      <dgm:t>
        <a:bodyPr/>
        <a:lstStyle/>
        <a:p>
          <a:endParaRPr lang="ru-RU" sz="2400"/>
        </a:p>
      </dgm:t>
    </dgm:pt>
    <dgm:pt modelId="{3FF4664D-4FF6-4C7C-B615-285D2CC7AB7F}">
      <dgm:prSet phldrT="[Текст]"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способность к самосовершенствованию</a:t>
          </a:r>
        </a:p>
      </dgm:t>
    </dgm:pt>
    <dgm:pt modelId="{C7D148A1-213E-4A3F-AB45-93077BEDC237}" type="parTrans" cxnId="{F90F95A2-ED9A-4A4B-8464-E0F14CAFBF4B}">
      <dgm:prSet custT="1"/>
      <dgm:spPr/>
      <dgm:t>
        <a:bodyPr/>
        <a:lstStyle/>
        <a:p>
          <a:endParaRPr lang="ru-RU" sz="2800"/>
        </a:p>
      </dgm:t>
    </dgm:pt>
    <dgm:pt modelId="{1FB9527C-A184-481F-A3D5-4DBAED70FD64}" type="sibTrans" cxnId="{F90F95A2-ED9A-4A4B-8464-E0F14CAFBF4B}">
      <dgm:prSet/>
      <dgm:spPr/>
      <dgm:t>
        <a:bodyPr/>
        <a:lstStyle/>
        <a:p>
          <a:endParaRPr lang="ru-RU" sz="2400"/>
        </a:p>
      </dgm:t>
    </dgm:pt>
    <dgm:pt modelId="{F1CBC59D-0366-44A0-831A-3A2D1228A8CF}">
      <dgm:prSet phldrT="[Текст]" custT="1"/>
      <dgm:spPr/>
      <dgm:t>
        <a:bodyPr/>
        <a:lstStyle/>
        <a:p>
          <a:r>
            <a:rPr lang="ru-RU" sz="1600">
              <a:latin typeface="Times New Roman" pitchFamily="18" charset="0"/>
              <a:cs typeface="Times New Roman" pitchFamily="18" charset="0"/>
            </a:rPr>
            <a:t>способность к самостоятельному труду</a:t>
          </a:r>
        </a:p>
      </dgm:t>
    </dgm:pt>
    <dgm:pt modelId="{4FFE64CB-6688-41C0-9B59-4E0377C738A9}" type="parTrans" cxnId="{D4DFC06F-87B9-463A-A81E-75BB93C021D9}">
      <dgm:prSet custT="1"/>
      <dgm:spPr/>
      <dgm:t>
        <a:bodyPr/>
        <a:lstStyle/>
        <a:p>
          <a:endParaRPr lang="ru-RU" sz="2800"/>
        </a:p>
      </dgm:t>
    </dgm:pt>
    <dgm:pt modelId="{74F0FD6A-49D5-4DEB-8B6C-804153B07567}" type="sibTrans" cxnId="{D4DFC06F-87B9-463A-A81E-75BB93C021D9}">
      <dgm:prSet/>
      <dgm:spPr/>
      <dgm:t>
        <a:bodyPr/>
        <a:lstStyle/>
        <a:p>
          <a:endParaRPr lang="ru-RU" sz="2400"/>
        </a:p>
      </dgm:t>
    </dgm:pt>
    <dgm:pt modelId="{DF7AC025-F5D3-4AAE-BDEA-5FED8892B0A4}">
      <dgm:prSet phldrT="[Текст]"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способность самостоятельно мыслить</a:t>
          </a:r>
        </a:p>
      </dgm:t>
    </dgm:pt>
    <dgm:pt modelId="{B6B48C73-95A3-43CF-9FCD-CAA652315A7E}" type="parTrans" cxnId="{4AED811A-4D67-4180-BC0B-6A7B9C0759F7}">
      <dgm:prSet custT="1"/>
      <dgm:spPr/>
      <dgm:t>
        <a:bodyPr/>
        <a:lstStyle/>
        <a:p>
          <a:endParaRPr lang="ru-RU" sz="2800"/>
        </a:p>
      </dgm:t>
    </dgm:pt>
    <dgm:pt modelId="{DB062D0C-F734-4803-9906-1D9E13D1B60C}" type="sibTrans" cxnId="{4AED811A-4D67-4180-BC0B-6A7B9C0759F7}">
      <dgm:prSet/>
      <dgm:spPr/>
      <dgm:t>
        <a:bodyPr/>
        <a:lstStyle/>
        <a:p>
          <a:endParaRPr lang="ru-RU" sz="2400"/>
        </a:p>
      </dgm:t>
    </dgm:pt>
    <dgm:pt modelId="{CEE9CABC-73D9-4F78-AF9D-7971621EE1C8}">
      <dgm:prSet phldrT="[Текст]"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способность к самостоятельному  принятию решений</a:t>
          </a:r>
        </a:p>
      </dgm:t>
    </dgm:pt>
    <dgm:pt modelId="{FE26547B-1C18-445A-A2AA-474A25A9D625}" type="parTrans" cxnId="{883A0640-C6A1-47DA-882B-A799D9D7C1F0}">
      <dgm:prSet custT="1"/>
      <dgm:spPr/>
      <dgm:t>
        <a:bodyPr/>
        <a:lstStyle/>
        <a:p>
          <a:endParaRPr lang="ru-RU" sz="2800"/>
        </a:p>
      </dgm:t>
    </dgm:pt>
    <dgm:pt modelId="{F758682F-1008-45A0-9DA4-D6346D4DFF20}" type="sibTrans" cxnId="{883A0640-C6A1-47DA-882B-A799D9D7C1F0}">
      <dgm:prSet/>
      <dgm:spPr/>
      <dgm:t>
        <a:bodyPr/>
        <a:lstStyle/>
        <a:p>
          <a:endParaRPr lang="ru-RU" sz="2400"/>
        </a:p>
      </dgm:t>
    </dgm:pt>
    <dgm:pt modelId="{A2B0329A-5968-4B57-9777-A2E2BE390F53}">
      <dgm:prSet phldrT="[Текст]"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способность к самостоятельному поступку</a:t>
          </a:r>
        </a:p>
      </dgm:t>
    </dgm:pt>
    <dgm:pt modelId="{DED2ECBA-8C66-4D36-997E-A61B7219AA89}" type="parTrans" cxnId="{2678DDE1-F429-4F15-8E6D-8623FCAEA0E2}">
      <dgm:prSet custT="1"/>
      <dgm:spPr/>
      <dgm:t>
        <a:bodyPr/>
        <a:lstStyle/>
        <a:p>
          <a:endParaRPr lang="ru-RU" sz="2800"/>
        </a:p>
      </dgm:t>
    </dgm:pt>
    <dgm:pt modelId="{67E734C1-B0C9-45C4-9D96-CD3C6CCC4755}" type="sibTrans" cxnId="{2678DDE1-F429-4F15-8E6D-8623FCAEA0E2}">
      <dgm:prSet/>
      <dgm:spPr/>
      <dgm:t>
        <a:bodyPr/>
        <a:lstStyle/>
        <a:p>
          <a:endParaRPr lang="ru-RU" sz="2400"/>
        </a:p>
      </dgm:t>
    </dgm:pt>
    <dgm:pt modelId="{30D38D19-93EC-4064-9DAF-ED2ADF906F19}" type="pres">
      <dgm:prSet presAssocID="{599EA273-EACD-45F6-BDCD-EFDFCE61AF6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E82B5C-83BB-4814-B2E9-7ADE3BE7C85C}" type="pres">
      <dgm:prSet presAssocID="{144ED96C-A46C-4F4E-B9BA-F139E51DF2C0}" presName="centerShape" presStyleLbl="node0" presStyleIdx="0" presStyleCnt="1" custScaleX="151963" custScaleY="101382"/>
      <dgm:spPr/>
      <dgm:t>
        <a:bodyPr/>
        <a:lstStyle/>
        <a:p>
          <a:endParaRPr lang="ru-RU"/>
        </a:p>
      </dgm:t>
    </dgm:pt>
    <dgm:pt modelId="{8F589868-9E94-4B2E-AE5E-D705BCD4103F}" type="pres">
      <dgm:prSet presAssocID="{451561D8-D24C-4AF6-B665-058536359925}" presName="parTrans" presStyleLbl="sibTrans2D1" presStyleIdx="0" presStyleCnt="7"/>
      <dgm:spPr/>
      <dgm:t>
        <a:bodyPr/>
        <a:lstStyle/>
        <a:p>
          <a:endParaRPr lang="ru-RU"/>
        </a:p>
      </dgm:t>
    </dgm:pt>
    <dgm:pt modelId="{40F18C48-7B72-4B22-BFA2-5DA972D97C49}" type="pres">
      <dgm:prSet presAssocID="{451561D8-D24C-4AF6-B665-058536359925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422830D7-4B70-4EEC-AC56-AF67223D12E2}" type="pres">
      <dgm:prSet presAssocID="{6EB4A922-CABB-401E-BCA1-D92CBA870E2C}" presName="node" presStyleLbl="node1" presStyleIdx="0" presStyleCnt="7" custScaleX="159642" custScaleY="91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D4DE13-CAB9-4FAB-A2AB-6A47123EA187}" type="pres">
      <dgm:prSet presAssocID="{FB1DD9F2-0EF4-4AA5-AAB8-2BF45C04900F}" presName="parTrans" presStyleLbl="sibTrans2D1" presStyleIdx="1" presStyleCnt="7"/>
      <dgm:spPr/>
      <dgm:t>
        <a:bodyPr/>
        <a:lstStyle/>
        <a:p>
          <a:endParaRPr lang="ru-RU"/>
        </a:p>
      </dgm:t>
    </dgm:pt>
    <dgm:pt modelId="{86FFA936-D314-4954-8C66-D93A8E9E453A}" type="pres">
      <dgm:prSet presAssocID="{FB1DD9F2-0EF4-4AA5-AAB8-2BF45C04900F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235A18AB-D9A3-40E8-8CA3-B839C6D4B214}" type="pres">
      <dgm:prSet presAssocID="{8614C359-803B-4F14-8E6F-84A61E767E5D}" presName="node" presStyleLbl="node1" presStyleIdx="1" presStyleCnt="7" custScaleX="196046" custScaleY="92438" custRadScaleRad="141038" custRadScaleInc="479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AA7546-2CF2-409F-AA41-A1032DC48129}" type="pres">
      <dgm:prSet presAssocID="{C7D148A1-213E-4A3F-AB45-93077BEDC237}" presName="parTrans" presStyleLbl="sibTrans2D1" presStyleIdx="2" presStyleCnt="7"/>
      <dgm:spPr/>
      <dgm:t>
        <a:bodyPr/>
        <a:lstStyle/>
        <a:p>
          <a:endParaRPr lang="ru-RU"/>
        </a:p>
      </dgm:t>
    </dgm:pt>
    <dgm:pt modelId="{46ACA64C-987F-4572-9441-9F66D09197BE}" type="pres">
      <dgm:prSet presAssocID="{C7D148A1-213E-4A3F-AB45-93077BEDC237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8D0B65AD-2DDE-48CC-924F-5B9F24234FB0}" type="pres">
      <dgm:prSet presAssocID="{3FF4664D-4FF6-4C7C-B615-285D2CC7AB7F}" presName="node" presStyleLbl="node1" presStyleIdx="2" presStyleCnt="7" custScaleX="192912" custScaleY="97880" custRadScaleRad="145338" custRadScaleInc="-15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13D14D-43E5-48A1-8538-7E9FE5CC7A85}" type="pres">
      <dgm:prSet presAssocID="{4FFE64CB-6688-41C0-9B59-4E0377C738A9}" presName="parTrans" presStyleLbl="sibTrans2D1" presStyleIdx="3" presStyleCnt="7"/>
      <dgm:spPr/>
      <dgm:t>
        <a:bodyPr/>
        <a:lstStyle/>
        <a:p>
          <a:endParaRPr lang="ru-RU"/>
        </a:p>
      </dgm:t>
    </dgm:pt>
    <dgm:pt modelId="{4AE27C04-B50F-45B6-AD25-983D67D4CDEF}" type="pres">
      <dgm:prSet presAssocID="{4FFE64CB-6688-41C0-9B59-4E0377C738A9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23A58909-3E8C-47AE-8891-14EEEAD77EB4}" type="pres">
      <dgm:prSet presAssocID="{F1CBC59D-0366-44A0-831A-3A2D1228A8CF}" presName="node" presStyleLbl="node1" presStyleIdx="3" presStyleCnt="7" custScaleX="180264" custScaleY="86966" custRadScaleRad="115029" custRadScaleInc="-494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407A35-66CC-4455-B715-341A16CDFF3B}" type="pres">
      <dgm:prSet presAssocID="{B6B48C73-95A3-43CF-9FCD-CAA652315A7E}" presName="parTrans" presStyleLbl="sibTrans2D1" presStyleIdx="4" presStyleCnt="7"/>
      <dgm:spPr/>
      <dgm:t>
        <a:bodyPr/>
        <a:lstStyle/>
        <a:p>
          <a:endParaRPr lang="ru-RU"/>
        </a:p>
      </dgm:t>
    </dgm:pt>
    <dgm:pt modelId="{584D39DD-07A8-4640-AA65-1BBC16A5CBAA}" type="pres">
      <dgm:prSet presAssocID="{B6B48C73-95A3-43CF-9FCD-CAA652315A7E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119C8CC0-AFC7-4FBF-B074-AFD59C9A3D12}" type="pres">
      <dgm:prSet presAssocID="{DF7AC025-F5D3-4AAE-BDEA-5FED8892B0A4}" presName="node" presStyleLbl="node1" presStyleIdx="4" presStyleCnt="7" custScaleX="149668" custScaleY="91378" custRadScaleRad="107949" custRadScaleInc="299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B2B06-7DC9-4332-87B0-33DE69AE3C72}" type="pres">
      <dgm:prSet presAssocID="{FE26547B-1C18-445A-A2AA-474A25A9D625}" presName="parTrans" presStyleLbl="sibTrans2D1" presStyleIdx="5" presStyleCnt="7"/>
      <dgm:spPr/>
      <dgm:t>
        <a:bodyPr/>
        <a:lstStyle/>
        <a:p>
          <a:endParaRPr lang="ru-RU"/>
        </a:p>
      </dgm:t>
    </dgm:pt>
    <dgm:pt modelId="{C5DFDF5B-9B9A-4266-B450-6C84D860E8F5}" type="pres">
      <dgm:prSet presAssocID="{FE26547B-1C18-445A-A2AA-474A25A9D625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C47EA72D-7663-4E4B-A9E9-6145DF25FFFC}" type="pres">
      <dgm:prSet presAssocID="{CEE9CABC-73D9-4F78-AF9D-7971621EE1C8}" presName="node" presStyleLbl="node1" presStyleIdx="5" presStyleCnt="7" custScaleX="204593" custScaleY="94808" custRadScaleRad="147279" custRadScaleInc="162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CBA852-85E3-4B90-A59B-E2161F90B0F9}" type="pres">
      <dgm:prSet presAssocID="{DED2ECBA-8C66-4D36-997E-A61B7219AA89}" presName="parTrans" presStyleLbl="sibTrans2D1" presStyleIdx="6" presStyleCnt="7"/>
      <dgm:spPr/>
      <dgm:t>
        <a:bodyPr/>
        <a:lstStyle/>
        <a:p>
          <a:endParaRPr lang="ru-RU"/>
        </a:p>
      </dgm:t>
    </dgm:pt>
    <dgm:pt modelId="{F028D5DE-1CF6-4C05-BD41-2F08D0882524}" type="pres">
      <dgm:prSet presAssocID="{DED2ECBA-8C66-4D36-997E-A61B7219AA89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249A5A92-EF3A-41CC-A3A3-3A205FE2074F}" type="pres">
      <dgm:prSet presAssocID="{A2B0329A-5968-4B57-9777-A2E2BE390F53}" presName="node" presStyleLbl="node1" presStyleIdx="6" presStyleCnt="7" custScaleX="190219" custScaleY="95208" custRadScaleRad="137242" custRadScaleInc="-449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0F5976-5D25-4EE4-BA64-EE0A8AE3A2BD}" srcId="{144ED96C-A46C-4F4E-B9BA-F139E51DF2C0}" destId="{6EB4A922-CABB-401E-BCA1-D92CBA870E2C}" srcOrd="0" destOrd="0" parTransId="{451561D8-D24C-4AF6-B665-058536359925}" sibTransId="{2DD8EC02-D142-4E1E-8841-09DD679EED29}"/>
    <dgm:cxn modelId="{26D1F9A9-9626-4FAE-B65C-D894B4109D17}" type="presOf" srcId="{B6B48C73-95A3-43CF-9FCD-CAA652315A7E}" destId="{584D39DD-07A8-4640-AA65-1BBC16A5CBAA}" srcOrd="1" destOrd="0" presId="urn:microsoft.com/office/officeart/2005/8/layout/radial5"/>
    <dgm:cxn modelId="{883A0640-C6A1-47DA-882B-A799D9D7C1F0}" srcId="{144ED96C-A46C-4F4E-B9BA-F139E51DF2C0}" destId="{CEE9CABC-73D9-4F78-AF9D-7971621EE1C8}" srcOrd="5" destOrd="0" parTransId="{FE26547B-1C18-445A-A2AA-474A25A9D625}" sibTransId="{F758682F-1008-45A0-9DA4-D6346D4DFF20}"/>
    <dgm:cxn modelId="{1F599081-E7EB-4E2D-96A9-E599FAC5AE90}" type="presOf" srcId="{4FFE64CB-6688-41C0-9B59-4E0377C738A9}" destId="{7413D14D-43E5-48A1-8538-7E9FE5CC7A85}" srcOrd="0" destOrd="0" presId="urn:microsoft.com/office/officeart/2005/8/layout/radial5"/>
    <dgm:cxn modelId="{A6D72310-D034-42FD-A9B4-417F043D9E8B}" type="presOf" srcId="{B6B48C73-95A3-43CF-9FCD-CAA652315A7E}" destId="{A7407A35-66CC-4455-B715-341A16CDFF3B}" srcOrd="0" destOrd="0" presId="urn:microsoft.com/office/officeart/2005/8/layout/radial5"/>
    <dgm:cxn modelId="{2678DDE1-F429-4F15-8E6D-8623FCAEA0E2}" srcId="{144ED96C-A46C-4F4E-B9BA-F139E51DF2C0}" destId="{A2B0329A-5968-4B57-9777-A2E2BE390F53}" srcOrd="6" destOrd="0" parTransId="{DED2ECBA-8C66-4D36-997E-A61B7219AA89}" sibTransId="{67E734C1-B0C9-45C4-9D96-CD3C6CCC4755}"/>
    <dgm:cxn modelId="{82C39CE5-6145-4F8D-BD63-E104B351EA48}" type="presOf" srcId="{FE26547B-1C18-445A-A2AA-474A25A9D625}" destId="{C5DFDF5B-9B9A-4266-B450-6C84D860E8F5}" srcOrd="1" destOrd="0" presId="urn:microsoft.com/office/officeart/2005/8/layout/radial5"/>
    <dgm:cxn modelId="{71D6E009-09C0-463B-B7DB-A9B1723B350E}" type="presOf" srcId="{451561D8-D24C-4AF6-B665-058536359925}" destId="{40F18C48-7B72-4B22-BFA2-5DA972D97C49}" srcOrd="1" destOrd="0" presId="urn:microsoft.com/office/officeart/2005/8/layout/radial5"/>
    <dgm:cxn modelId="{992A2E72-00A4-4F5A-A72C-A89BFA87BE94}" type="presOf" srcId="{FE26547B-1C18-445A-A2AA-474A25A9D625}" destId="{A95B2B06-7DC9-4332-87B0-33DE69AE3C72}" srcOrd="0" destOrd="0" presId="urn:microsoft.com/office/officeart/2005/8/layout/radial5"/>
    <dgm:cxn modelId="{BA43E1E2-D54D-4C23-9673-454B25F8DD20}" type="presOf" srcId="{FB1DD9F2-0EF4-4AA5-AAB8-2BF45C04900F}" destId="{86FFA936-D314-4954-8C66-D93A8E9E453A}" srcOrd="1" destOrd="0" presId="urn:microsoft.com/office/officeart/2005/8/layout/radial5"/>
    <dgm:cxn modelId="{69F72D87-BCAD-4EF2-840C-2B58A10D1EB4}" type="presOf" srcId="{451561D8-D24C-4AF6-B665-058536359925}" destId="{8F589868-9E94-4B2E-AE5E-D705BCD4103F}" srcOrd="0" destOrd="0" presId="urn:microsoft.com/office/officeart/2005/8/layout/radial5"/>
    <dgm:cxn modelId="{5B5CE186-E388-420A-8272-F7F634BD480B}" srcId="{144ED96C-A46C-4F4E-B9BA-F139E51DF2C0}" destId="{8614C359-803B-4F14-8E6F-84A61E767E5D}" srcOrd="1" destOrd="0" parTransId="{FB1DD9F2-0EF4-4AA5-AAB8-2BF45C04900F}" sibTransId="{362AFC65-1141-4F5D-ACB2-922539A6DF7A}"/>
    <dgm:cxn modelId="{BABE5FCC-DE7C-486C-8618-34ADF36A3A07}" type="presOf" srcId="{F1CBC59D-0366-44A0-831A-3A2D1228A8CF}" destId="{23A58909-3E8C-47AE-8891-14EEEAD77EB4}" srcOrd="0" destOrd="0" presId="urn:microsoft.com/office/officeart/2005/8/layout/radial5"/>
    <dgm:cxn modelId="{D4DFC06F-87B9-463A-A81E-75BB93C021D9}" srcId="{144ED96C-A46C-4F4E-B9BA-F139E51DF2C0}" destId="{F1CBC59D-0366-44A0-831A-3A2D1228A8CF}" srcOrd="3" destOrd="0" parTransId="{4FFE64CB-6688-41C0-9B59-4E0377C738A9}" sibTransId="{74F0FD6A-49D5-4DEB-8B6C-804153B07567}"/>
    <dgm:cxn modelId="{B248E48A-45EF-47FB-800A-9A96BB5FFC3E}" type="presOf" srcId="{C7D148A1-213E-4A3F-AB45-93077BEDC237}" destId="{46ACA64C-987F-4572-9441-9F66D09197BE}" srcOrd="1" destOrd="0" presId="urn:microsoft.com/office/officeart/2005/8/layout/radial5"/>
    <dgm:cxn modelId="{F8674A34-F2B7-4D83-A9C5-301ABE0E92D5}" type="presOf" srcId="{3FF4664D-4FF6-4C7C-B615-285D2CC7AB7F}" destId="{8D0B65AD-2DDE-48CC-924F-5B9F24234FB0}" srcOrd="0" destOrd="0" presId="urn:microsoft.com/office/officeart/2005/8/layout/radial5"/>
    <dgm:cxn modelId="{D8B86FD8-4796-4DE3-816E-922F8C3E2E80}" type="presOf" srcId="{4FFE64CB-6688-41C0-9B59-4E0377C738A9}" destId="{4AE27C04-B50F-45B6-AD25-983D67D4CDEF}" srcOrd="1" destOrd="0" presId="urn:microsoft.com/office/officeart/2005/8/layout/radial5"/>
    <dgm:cxn modelId="{4ABEC07C-9FBC-4889-AC05-BB8C62E90F6A}" type="presOf" srcId="{DED2ECBA-8C66-4D36-997E-A61B7219AA89}" destId="{F028D5DE-1CF6-4C05-BD41-2F08D0882524}" srcOrd="1" destOrd="0" presId="urn:microsoft.com/office/officeart/2005/8/layout/radial5"/>
    <dgm:cxn modelId="{24DC6E57-A8FF-49E2-94AE-AF34CD5F10B3}" type="presOf" srcId="{DED2ECBA-8C66-4D36-997E-A61B7219AA89}" destId="{28CBA852-85E3-4B90-A59B-E2161F90B0F9}" srcOrd="0" destOrd="0" presId="urn:microsoft.com/office/officeart/2005/8/layout/radial5"/>
    <dgm:cxn modelId="{F90F95A2-ED9A-4A4B-8464-E0F14CAFBF4B}" srcId="{144ED96C-A46C-4F4E-B9BA-F139E51DF2C0}" destId="{3FF4664D-4FF6-4C7C-B615-285D2CC7AB7F}" srcOrd="2" destOrd="0" parTransId="{C7D148A1-213E-4A3F-AB45-93077BEDC237}" sibTransId="{1FB9527C-A184-481F-A3D5-4DBAED70FD64}"/>
    <dgm:cxn modelId="{5EA06B59-DEC8-4D48-8068-AD1FBF324013}" type="presOf" srcId="{A2B0329A-5968-4B57-9777-A2E2BE390F53}" destId="{249A5A92-EF3A-41CC-A3A3-3A205FE2074F}" srcOrd="0" destOrd="0" presId="urn:microsoft.com/office/officeart/2005/8/layout/radial5"/>
    <dgm:cxn modelId="{40E493C1-0CA0-437A-9A07-3179AF7E35AF}" type="presOf" srcId="{6EB4A922-CABB-401E-BCA1-D92CBA870E2C}" destId="{422830D7-4B70-4EEC-AC56-AF67223D12E2}" srcOrd="0" destOrd="0" presId="urn:microsoft.com/office/officeart/2005/8/layout/radial5"/>
    <dgm:cxn modelId="{4C680DA6-7D64-454D-849F-CD111350B49A}" type="presOf" srcId="{DF7AC025-F5D3-4AAE-BDEA-5FED8892B0A4}" destId="{119C8CC0-AFC7-4FBF-B074-AFD59C9A3D12}" srcOrd="0" destOrd="0" presId="urn:microsoft.com/office/officeart/2005/8/layout/radial5"/>
    <dgm:cxn modelId="{DF06770F-ADB1-4E41-8270-8AD9FB3673E0}" type="presOf" srcId="{144ED96C-A46C-4F4E-B9BA-F139E51DF2C0}" destId="{58E82B5C-83BB-4814-B2E9-7ADE3BE7C85C}" srcOrd="0" destOrd="0" presId="urn:microsoft.com/office/officeart/2005/8/layout/radial5"/>
    <dgm:cxn modelId="{D2F6A8D6-EFB4-491E-88E1-3C6D9C877CD6}" type="presOf" srcId="{599EA273-EACD-45F6-BDCD-EFDFCE61AF6C}" destId="{30D38D19-93EC-4064-9DAF-ED2ADF906F19}" srcOrd="0" destOrd="0" presId="urn:microsoft.com/office/officeart/2005/8/layout/radial5"/>
    <dgm:cxn modelId="{57EB09EC-5763-4DD0-A0DB-A9602922BB8A}" type="presOf" srcId="{CEE9CABC-73D9-4F78-AF9D-7971621EE1C8}" destId="{C47EA72D-7663-4E4B-A9E9-6145DF25FFFC}" srcOrd="0" destOrd="0" presId="urn:microsoft.com/office/officeart/2005/8/layout/radial5"/>
    <dgm:cxn modelId="{F6B24219-C66D-47FA-AD47-410255D542CA}" type="presOf" srcId="{FB1DD9F2-0EF4-4AA5-AAB8-2BF45C04900F}" destId="{5BD4DE13-CAB9-4FAB-A2AB-6A47123EA187}" srcOrd="0" destOrd="0" presId="urn:microsoft.com/office/officeart/2005/8/layout/radial5"/>
    <dgm:cxn modelId="{8ADBFED5-8F72-4F0A-9CE9-B84E13C66F83}" srcId="{599EA273-EACD-45F6-BDCD-EFDFCE61AF6C}" destId="{144ED96C-A46C-4F4E-B9BA-F139E51DF2C0}" srcOrd="0" destOrd="0" parTransId="{29320608-4130-41A4-AD19-6CB13093B824}" sibTransId="{DCAF8EAC-0412-48C3-88F9-EF9D64204C68}"/>
    <dgm:cxn modelId="{FA1BFE31-029F-4766-AB83-5024E169A7D7}" type="presOf" srcId="{8614C359-803B-4F14-8E6F-84A61E767E5D}" destId="{235A18AB-D9A3-40E8-8CA3-B839C6D4B214}" srcOrd="0" destOrd="0" presId="urn:microsoft.com/office/officeart/2005/8/layout/radial5"/>
    <dgm:cxn modelId="{4AED811A-4D67-4180-BC0B-6A7B9C0759F7}" srcId="{144ED96C-A46C-4F4E-B9BA-F139E51DF2C0}" destId="{DF7AC025-F5D3-4AAE-BDEA-5FED8892B0A4}" srcOrd="4" destOrd="0" parTransId="{B6B48C73-95A3-43CF-9FCD-CAA652315A7E}" sibTransId="{DB062D0C-F734-4803-9906-1D9E13D1B60C}"/>
    <dgm:cxn modelId="{3ABFB6E9-EDC2-498C-9F3C-A271DD8A89F0}" type="presOf" srcId="{C7D148A1-213E-4A3F-AB45-93077BEDC237}" destId="{9BAA7546-2CF2-409F-AA41-A1032DC48129}" srcOrd="0" destOrd="0" presId="urn:microsoft.com/office/officeart/2005/8/layout/radial5"/>
    <dgm:cxn modelId="{0F804C2F-D067-4199-97C2-06674632CED1}" type="presParOf" srcId="{30D38D19-93EC-4064-9DAF-ED2ADF906F19}" destId="{58E82B5C-83BB-4814-B2E9-7ADE3BE7C85C}" srcOrd="0" destOrd="0" presId="urn:microsoft.com/office/officeart/2005/8/layout/radial5"/>
    <dgm:cxn modelId="{F9FC3788-D158-4EE5-8177-9D8335041B7A}" type="presParOf" srcId="{30D38D19-93EC-4064-9DAF-ED2ADF906F19}" destId="{8F589868-9E94-4B2E-AE5E-D705BCD4103F}" srcOrd="1" destOrd="0" presId="urn:microsoft.com/office/officeart/2005/8/layout/radial5"/>
    <dgm:cxn modelId="{8542DB2E-EC2E-40D8-A495-6D6E052CE73A}" type="presParOf" srcId="{8F589868-9E94-4B2E-AE5E-D705BCD4103F}" destId="{40F18C48-7B72-4B22-BFA2-5DA972D97C49}" srcOrd="0" destOrd="0" presId="urn:microsoft.com/office/officeart/2005/8/layout/radial5"/>
    <dgm:cxn modelId="{7E780DD2-092C-4202-9DF4-87B7CF21661F}" type="presParOf" srcId="{30D38D19-93EC-4064-9DAF-ED2ADF906F19}" destId="{422830D7-4B70-4EEC-AC56-AF67223D12E2}" srcOrd="2" destOrd="0" presId="urn:microsoft.com/office/officeart/2005/8/layout/radial5"/>
    <dgm:cxn modelId="{07657784-9997-450E-BE03-50734D323405}" type="presParOf" srcId="{30D38D19-93EC-4064-9DAF-ED2ADF906F19}" destId="{5BD4DE13-CAB9-4FAB-A2AB-6A47123EA187}" srcOrd="3" destOrd="0" presId="urn:microsoft.com/office/officeart/2005/8/layout/radial5"/>
    <dgm:cxn modelId="{CAEEDAF4-728D-45A0-9228-BAC6F26186B5}" type="presParOf" srcId="{5BD4DE13-CAB9-4FAB-A2AB-6A47123EA187}" destId="{86FFA936-D314-4954-8C66-D93A8E9E453A}" srcOrd="0" destOrd="0" presId="urn:microsoft.com/office/officeart/2005/8/layout/radial5"/>
    <dgm:cxn modelId="{025B7E29-769D-4915-9F41-FC181C36D3D3}" type="presParOf" srcId="{30D38D19-93EC-4064-9DAF-ED2ADF906F19}" destId="{235A18AB-D9A3-40E8-8CA3-B839C6D4B214}" srcOrd="4" destOrd="0" presId="urn:microsoft.com/office/officeart/2005/8/layout/radial5"/>
    <dgm:cxn modelId="{F000B19C-4829-41CA-B135-206521F59A93}" type="presParOf" srcId="{30D38D19-93EC-4064-9DAF-ED2ADF906F19}" destId="{9BAA7546-2CF2-409F-AA41-A1032DC48129}" srcOrd="5" destOrd="0" presId="urn:microsoft.com/office/officeart/2005/8/layout/radial5"/>
    <dgm:cxn modelId="{AA958759-D61C-4ACA-8DA4-82D8EA1B321F}" type="presParOf" srcId="{9BAA7546-2CF2-409F-AA41-A1032DC48129}" destId="{46ACA64C-987F-4572-9441-9F66D09197BE}" srcOrd="0" destOrd="0" presId="urn:microsoft.com/office/officeart/2005/8/layout/radial5"/>
    <dgm:cxn modelId="{BF522FE8-5CCB-498F-86DA-5E99935A749C}" type="presParOf" srcId="{30D38D19-93EC-4064-9DAF-ED2ADF906F19}" destId="{8D0B65AD-2DDE-48CC-924F-5B9F24234FB0}" srcOrd="6" destOrd="0" presId="urn:microsoft.com/office/officeart/2005/8/layout/radial5"/>
    <dgm:cxn modelId="{367F1E2E-3B2E-43B6-BD04-7F04D3892C16}" type="presParOf" srcId="{30D38D19-93EC-4064-9DAF-ED2ADF906F19}" destId="{7413D14D-43E5-48A1-8538-7E9FE5CC7A85}" srcOrd="7" destOrd="0" presId="urn:microsoft.com/office/officeart/2005/8/layout/radial5"/>
    <dgm:cxn modelId="{983BAA1A-9B61-469F-8650-7693EE4AF72E}" type="presParOf" srcId="{7413D14D-43E5-48A1-8538-7E9FE5CC7A85}" destId="{4AE27C04-B50F-45B6-AD25-983D67D4CDEF}" srcOrd="0" destOrd="0" presId="urn:microsoft.com/office/officeart/2005/8/layout/radial5"/>
    <dgm:cxn modelId="{B960F1FA-7C9E-463F-A61F-D176BD842DA8}" type="presParOf" srcId="{30D38D19-93EC-4064-9DAF-ED2ADF906F19}" destId="{23A58909-3E8C-47AE-8891-14EEEAD77EB4}" srcOrd="8" destOrd="0" presId="urn:microsoft.com/office/officeart/2005/8/layout/radial5"/>
    <dgm:cxn modelId="{8DDC9019-9877-410B-A0BF-9E0792A7425B}" type="presParOf" srcId="{30D38D19-93EC-4064-9DAF-ED2ADF906F19}" destId="{A7407A35-66CC-4455-B715-341A16CDFF3B}" srcOrd="9" destOrd="0" presId="urn:microsoft.com/office/officeart/2005/8/layout/radial5"/>
    <dgm:cxn modelId="{74E3BAFB-9FCF-4A36-A5EE-3491AC6347AD}" type="presParOf" srcId="{A7407A35-66CC-4455-B715-341A16CDFF3B}" destId="{584D39DD-07A8-4640-AA65-1BBC16A5CBAA}" srcOrd="0" destOrd="0" presId="urn:microsoft.com/office/officeart/2005/8/layout/radial5"/>
    <dgm:cxn modelId="{5A3A6B4C-0156-4E88-99C3-56FD830A7452}" type="presParOf" srcId="{30D38D19-93EC-4064-9DAF-ED2ADF906F19}" destId="{119C8CC0-AFC7-4FBF-B074-AFD59C9A3D12}" srcOrd="10" destOrd="0" presId="urn:microsoft.com/office/officeart/2005/8/layout/radial5"/>
    <dgm:cxn modelId="{D65771ED-0B27-4E2A-BA73-4FE720B285F4}" type="presParOf" srcId="{30D38D19-93EC-4064-9DAF-ED2ADF906F19}" destId="{A95B2B06-7DC9-4332-87B0-33DE69AE3C72}" srcOrd="11" destOrd="0" presId="urn:microsoft.com/office/officeart/2005/8/layout/radial5"/>
    <dgm:cxn modelId="{85258B0F-6531-4CCC-82F7-2D1EC67D1072}" type="presParOf" srcId="{A95B2B06-7DC9-4332-87B0-33DE69AE3C72}" destId="{C5DFDF5B-9B9A-4266-B450-6C84D860E8F5}" srcOrd="0" destOrd="0" presId="urn:microsoft.com/office/officeart/2005/8/layout/radial5"/>
    <dgm:cxn modelId="{F9BE26CD-79E2-4B5F-8D08-22F2DDC71319}" type="presParOf" srcId="{30D38D19-93EC-4064-9DAF-ED2ADF906F19}" destId="{C47EA72D-7663-4E4B-A9E9-6145DF25FFFC}" srcOrd="12" destOrd="0" presId="urn:microsoft.com/office/officeart/2005/8/layout/radial5"/>
    <dgm:cxn modelId="{D765BE9A-1D5A-471E-AFA9-1742CF6B94D0}" type="presParOf" srcId="{30D38D19-93EC-4064-9DAF-ED2ADF906F19}" destId="{28CBA852-85E3-4B90-A59B-E2161F90B0F9}" srcOrd="13" destOrd="0" presId="urn:microsoft.com/office/officeart/2005/8/layout/radial5"/>
    <dgm:cxn modelId="{BF99694A-4B4C-4BB5-9A82-4C8A86949444}" type="presParOf" srcId="{28CBA852-85E3-4B90-A59B-E2161F90B0F9}" destId="{F028D5DE-1CF6-4C05-BD41-2F08D0882524}" srcOrd="0" destOrd="0" presId="urn:microsoft.com/office/officeart/2005/8/layout/radial5"/>
    <dgm:cxn modelId="{21C40517-B49B-445B-B999-F85877716A56}" type="presParOf" srcId="{30D38D19-93EC-4064-9DAF-ED2ADF906F19}" destId="{249A5A92-EF3A-41CC-A3A3-3A205FE2074F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29127A-A4D1-4050-9A39-60CB75673584}" type="doc">
      <dgm:prSet loTypeId="urn:microsoft.com/office/officeart/2005/8/layout/chevron2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CA52970-7D15-4C57-ACB8-D5A5B9E73C64}">
      <dgm:prSet phldrT="[Текст]" custT="1"/>
      <dgm:spPr/>
      <dgm:t>
        <a:bodyPr/>
        <a:lstStyle/>
        <a:p>
          <a:r>
            <a:rPr lang="ru-RU" sz="1800" b="1">
              <a:latin typeface="Times New Roman" pitchFamily="18" charset="0"/>
              <a:cs typeface="Times New Roman" pitchFamily="18" charset="0"/>
            </a:rPr>
            <a:t>Это - я </a:t>
          </a:r>
        </a:p>
      </dgm:t>
    </dgm:pt>
    <dgm:pt modelId="{D91BCCCC-5AE6-4070-98AD-8D6A474EAA65}" type="parTrans" cxnId="{8EACCD1B-E470-44CD-B2B8-EE721DE465B0}">
      <dgm:prSet/>
      <dgm:spPr/>
      <dgm:t>
        <a:bodyPr/>
        <a:lstStyle/>
        <a:p>
          <a:endParaRPr lang="ru-RU" sz="2000"/>
        </a:p>
      </dgm:t>
    </dgm:pt>
    <dgm:pt modelId="{CFA536E3-51C2-435B-BDEA-D89AC483E7BF}" type="sibTrans" cxnId="{8EACCD1B-E470-44CD-B2B8-EE721DE465B0}">
      <dgm:prSet/>
      <dgm:spPr/>
      <dgm:t>
        <a:bodyPr/>
        <a:lstStyle/>
        <a:p>
          <a:endParaRPr lang="ru-RU" sz="2000"/>
        </a:p>
      </dgm:t>
    </dgm:pt>
    <dgm:pt modelId="{A55E9031-7C71-4DE6-BD93-76E2400D45CA}">
      <dgm:prSet phldrT="[Текст]" custT="1"/>
      <dgm:spPr/>
      <dgm:t>
        <a:bodyPr/>
        <a:lstStyle/>
        <a:p>
          <a:r>
            <a:rPr lang="ru-RU" sz="1400">
              <a:latin typeface="Times New Roman" pitchFamily="18" charset="0"/>
              <a:cs typeface="Times New Roman" pitchFamily="18" charset="0"/>
            </a:rPr>
            <a:t>Чувства и мысли человека по отношению к самому себе - развитие адекватной самооценки, самоуважения, самосознания, способов самовыражения.</a:t>
          </a:r>
        </a:p>
      </dgm:t>
    </dgm:pt>
    <dgm:pt modelId="{F3F20884-4DF6-4E5C-BB0B-0EDCC499FDD2}" type="parTrans" cxnId="{1601BF72-5E79-402B-9ADA-C659343965BE}">
      <dgm:prSet/>
      <dgm:spPr/>
      <dgm:t>
        <a:bodyPr/>
        <a:lstStyle/>
        <a:p>
          <a:endParaRPr lang="ru-RU" sz="2000"/>
        </a:p>
      </dgm:t>
    </dgm:pt>
    <dgm:pt modelId="{2201C570-2FB5-4070-8CDB-3EC0BF0067CF}" type="sibTrans" cxnId="{1601BF72-5E79-402B-9ADA-C659343965BE}">
      <dgm:prSet/>
      <dgm:spPr/>
      <dgm:t>
        <a:bodyPr/>
        <a:lstStyle/>
        <a:p>
          <a:endParaRPr lang="ru-RU" sz="2000"/>
        </a:p>
      </dgm:t>
    </dgm:pt>
    <dgm:pt modelId="{3BD69F22-4BE7-4183-81F0-42EB177262AF}">
      <dgm:prSet phldrT="[Текст]" custT="1"/>
      <dgm:spPr/>
      <dgm:t>
        <a:bodyPr/>
        <a:lstStyle/>
        <a:p>
          <a:r>
            <a:rPr lang="ru-RU" sz="1800" b="1">
              <a:latin typeface="Times New Roman" pitchFamily="18" charset="0"/>
              <a:cs typeface="Times New Roman" pitchFamily="18" charset="0"/>
            </a:rPr>
            <a:t>Я и другие</a:t>
          </a:r>
        </a:p>
      </dgm:t>
    </dgm:pt>
    <dgm:pt modelId="{A5E3FAF4-5AB0-4834-A350-413EF758F662}" type="parTrans" cxnId="{9E997ADA-32DE-43C1-8A20-3BED81F5BC35}">
      <dgm:prSet/>
      <dgm:spPr/>
      <dgm:t>
        <a:bodyPr/>
        <a:lstStyle/>
        <a:p>
          <a:endParaRPr lang="ru-RU" sz="2000"/>
        </a:p>
      </dgm:t>
    </dgm:pt>
    <dgm:pt modelId="{E793FEF9-FFA1-4FE9-934B-917C7E2A2B1F}" type="sibTrans" cxnId="{9E997ADA-32DE-43C1-8A20-3BED81F5BC35}">
      <dgm:prSet/>
      <dgm:spPr/>
      <dgm:t>
        <a:bodyPr/>
        <a:lstStyle/>
        <a:p>
          <a:endParaRPr lang="ru-RU" sz="2000"/>
        </a:p>
      </dgm:t>
    </dgm:pt>
    <dgm:pt modelId="{BCD93DC0-AACE-4475-994F-5ECA95D8400E}">
      <dgm:prSet phldrT="[Текст]" custT="1"/>
      <dgm:spPr/>
      <dgm:t>
        <a:bodyPr/>
        <a:lstStyle/>
        <a:p>
          <a:r>
            <a:rPr lang="ru-RU" sz="1400">
              <a:latin typeface="Times New Roman" pitchFamily="18" charset="0"/>
              <a:cs typeface="Times New Roman" pitchFamily="18" charset="0"/>
            </a:rPr>
            <a:t>Становление взаимоотношений с окружающими людьми: сверстниками, родителями, учителями; способы и культура общения, ценностные ориентации в коммуникативной сфере.</a:t>
          </a:r>
        </a:p>
      </dgm:t>
    </dgm:pt>
    <dgm:pt modelId="{C0D644BF-0093-4E3A-B389-F215799C4F90}" type="parTrans" cxnId="{F0FA724F-134B-4316-980C-A2FF86EB538A}">
      <dgm:prSet/>
      <dgm:spPr/>
      <dgm:t>
        <a:bodyPr/>
        <a:lstStyle/>
        <a:p>
          <a:endParaRPr lang="ru-RU" sz="2000"/>
        </a:p>
      </dgm:t>
    </dgm:pt>
    <dgm:pt modelId="{72A117EC-EC8F-4AFE-962C-6D370AB77E4D}" type="sibTrans" cxnId="{F0FA724F-134B-4316-980C-A2FF86EB538A}">
      <dgm:prSet/>
      <dgm:spPr/>
      <dgm:t>
        <a:bodyPr/>
        <a:lstStyle/>
        <a:p>
          <a:endParaRPr lang="ru-RU" sz="2000"/>
        </a:p>
      </dgm:t>
    </dgm:pt>
    <dgm:pt modelId="{AF2BE556-8AB1-4B37-9D78-AC3AEBECF129}">
      <dgm:prSet phldrT="[Текст]" custT="1"/>
      <dgm:spPr/>
      <dgm:t>
        <a:bodyPr/>
        <a:lstStyle/>
        <a:p>
          <a:r>
            <a:rPr lang="ru-RU" sz="1800" b="1">
              <a:latin typeface="Times New Roman" pitchFamily="18" charset="0"/>
              <a:cs typeface="Times New Roman" pitchFamily="18" charset="0"/>
            </a:rPr>
            <a:t>Я и школа</a:t>
          </a:r>
        </a:p>
      </dgm:t>
    </dgm:pt>
    <dgm:pt modelId="{4B26ABED-AB72-4C18-8A6D-64AE0B6BCAB8}" type="parTrans" cxnId="{9463332D-FB83-4AF6-A4B7-FF936E99FF6A}">
      <dgm:prSet/>
      <dgm:spPr/>
      <dgm:t>
        <a:bodyPr/>
        <a:lstStyle/>
        <a:p>
          <a:endParaRPr lang="ru-RU" sz="2000"/>
        </a:p>
      </dgm:t>
    </dgm:pt>
    <dgm:pt modelId="{CA629FD5-73FC-4338-86AF-902E5B577419}" type="sibTrans" cxnId="{9463332D-FB83-4AF6-A4B7-FF936E99FF6A}">
      <dgm:prSet/>
      <dgm:spPr/>
      <dgm:t>
        <a:bodyPr/>
        <a:lstStyle/>
        <a:p>
          <a:endParaRPr lang="ru-RU" sz="2000"/>
        </a:p>
      </dgm:t>
    </dgm:pt>
    <dgm:pt modelId="{67D3180B-B4AA-41B2-852A-D4005A38173F}">
      <dgm:prSet phldrT="[Текст]" custT="1"/>
      <dgm:spPr/>
      <dgm:t>
        <a:bodyPr/>
        <a:lstStyle/>
        <a:p>
          <a:r>
            <a:rPr lang="ru-RU" sz="1800" b="1">
              <a:latin typeface="Times New Roman" pitchFamily="18" charset="0"/>
              <a:cs typeface="Times New Roman" pitchFamily="18" charset="0"/>
            </a:rPr>
            <a:t>Я и мир</a:t>
          </a:r>
        </a:p>
      </dgm:t>
    </dgm:pt>
    <dgm:pt modelId="{01521736-8F65-4C0F-8EB1-4A1E4163FE01}" type="parTrans" cxnId="{A77F1A62-E749-4DA2-8EEB-3B1CCB46100B}">
      <dgm:prSet/>
      <dgm:spPr/>
      <dgm:t>
        <a:bodyPr/>
        <a:lstStyle/>
        <a:p>
          <a:endParaRPr lang="ru-RU" sz="2000"/>
        </a:p>
      </dgm:t>
    </dgm:pt>
    <dgm:pt modelId="{A803902C-835B-4A26-BAED-42E0005162F6}" type="sibTrans" cxnId="{A77F1A62-E749-4DA2-8EEB-3B1CCB46100B}">
      <dgm:prSet/>
      <dgm:spPr/>
      <dgm:t>
        <a:bodyPr/>
        <a:lstStyle/>
        <a:p>
          <a:endParaRPr lang="ru-RU" sz="2000"/>
        </a:p>
      </dgm:t>
    </dgm:pt>
    <dgm:pt modelId="{D6829503-54F2-42C9-B058-247111F8EF71}">
      <dgm:prSet custT="1"/>
      <dgm:spPr/>
      <dgm:t>
        <a:bodyPr/>
        <a:lstStyle/>
        <a:p>
          <a:r>
            <a:rPr lang="ru-RU" sz="1400">
              <a:latin typeface="Times New Roman" pitchFamily="18" charset="0"/>
              <a:cs typeface="Times New Roman" pitchFamily="18" charset="0"/>
            </a:rPr>
            <a:t>Воспитание традиций в классе и школе, создание и соблюдение правил и норм поведения в школе и классе, а также в обществе, осознание социальной роли ученика, мерв и способы участия в жизни класса и школы.</a:t>
          </a:r>
        </a:p>
      </dgm:t>
    </dgm:pt>
    <dgm:pt modelId="{BB74B3B5-DE4C-4425-89DF-4B75EADEF866}" type="parTrans" cxnId="{3FCEE1EF-3168-4736-AB2A-D2607164801D}">
      <dgm:prSet/>
      <dgm:spPr/>
      <dgm:t>
        <a:bodyPr/>
        <a:lstStyle/>
        <a:p>
          <a:endParaRPr lang="ru-RU" sz="2000"/>
        </a:p>
      </dgm:t>
    </dgm:pt>
    <dgm:pt modelId="{62E5B110-4FD6-4BDF-AA08-EB9F6ABB3370}" type="sibTrans" cxnId="{3FCEE1EF-3168-4736-AB2A-D2607164801D}">
      <dgm:prSet/>
      <dgm:spPr/>
      <dgm:t>
        <a:bodyPr/>
        <a:lstStyle/>
        <a:p>
          <a:endParaRPr lang="ru-RU" sz="2000"/>
        </a:p>
      </dgm:t>
    </dgm:pt>
    <dgm:pt modelId="{3A0534CE-A0EE-47B4-B528-0C4333E9902D}">
      <dgm:prSet custT="1"/>
      <dgm:spPr/>
      <dgm:t>
        <a:bodyPr/>
        <a:lstStyle/>
        <a:p>
          <a:r>
            <a:rPr lang="ru-RU" sz="1400">
              <a:latin typeface="Times New Roman" pitchFamily="18" charset="0"/>
              <a:cs typeface="Times New Roman" pitchFamily="18" charset="0"/>
            </a:rPr>
            <a:t>Изучение истории своей семьи, приобщение к истории и традициям своего города, края, страны.</a:t>
          </a:r>
        </a:p>
      </dgm:t>
    </dgm:pt>
    <dgm:pt modelId="{BCD5DA39-64CF-4A62-9546-D158E7CD4A3E}" type="parTrans" cxnId="{4DF7E1FE-EB18-4D03-814E-3E3586EDA7FA}">
      <dgm:prSet/>
      <dgm:spPr/>
      <dgm:t>
        <a:bodyPr/>
        <a:lstStyle/>
        <a:p>
          <a:endParaRPr lang="ru-RU" sz="2000"/>
        </a:p>
      </dgm:t>
    </dgm:pt>
    <dgm:pt modelId="{BAF8657A-BD05-4B31-8FBD-83073841BEF0}" type="sibTrans" cxnId="{4DF7E1FE-EB18-4D03-814E-3E3586EDA7FA}">
      <dgm:prSet/>
      <dgm:spPr/>
      <dgm:t>
        <a:bodyPr/>
        <a:lstStyle/>
        <a:p>
          <a:endParaRPr lang="ru-RU" sz="2000"/>
        </a:p>
      </dgm:t>
    </dgm:pt>
    <dgm:pt modelId="{837FBFD5-1964-491D-9E56-12E88882B74B}" type="pres">
      <dgm:prSet presAssocID="{1429127A-A4D1-4050-9A39-60CB7567358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D50A75-6637-4A5A-A7D9-8E40F3033293}" type="pres">
      <dgm:prSet presAssocID="{4CA52970-7D15-4C57-ACB8-D5A5B9E73C64}" presName="composite" presStyleCnt="0"/>
      <dgm:spPr/>
      <dgm:t>
        <a:bodyPr/>
        <a:lstStyle/>
        <a:p>
          <a:endParaRPr lang="ru-RU"/>
        </a:p>
      </dgm:t>
    </dgm:pt>
    <dgm:pt modelId="{F2F6886E-7456-404D-8858-2DDA8FACD26F}" type="pres">
      <dgm:prSet presAssocID="{4CA52970-7D15-4C57-ACB8-D5A5B9E73C64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EB5003-20CA-4790-8566-BD54F4D9C7B8}" type="pres">
      <dgm:prSet presAssocID="{4CA52970-7D15-4C57-ACB8-D5A5B9E73C64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EC924D-2442-4F74-84A2-8E6C9CA7FA71}" type="pres">
      <dgm:prSet presAssocID="{CFA536E3-51C2-435B-BDEA-D89AC483E7BF}" presName="sp" presStyleCnt="0"/>
      <dgm:spPr/>
      <dgm:t>
        <a:bodyPr/>
        <a:lstStyle/>
        <a:p>
          <a:endParaRPr lang="ru-RU"/>
        </a:p>
      </dgm:t>
    </dgm:pt>
    <dgm:pt modelId="{0C4F2D96-B06E-4BEB-BE43-54CD665C2438}" type="pres">
      <dgm:prSet presAssocID="{3BD69F22-4BE7-4183-81F0-42EB177262AF}" presName="composite" presStyleCnt="0"/>
      <dgm:spPr/>
      <dgm:t>
        <a:bodyPr/>
        <a:lstStyle/>
        <a:p>
          <a:endParaRPr lang="ru-RU"/>
        </a:p>
      </dgm:t>
    </dgm:pt>
    <dgm:pt modelId="{6387F2B9-284E-404F-AA5A-23285FE86AE7}" type="pres">
      <dgm:prSet presAssocID="{3BD69F22-4BE7-4183-81F0-42EB177262AF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27361C-819F-4CA0-A2CE-593D6E499EA1}" type="pres">
      <dgm:prSet presAssocID="{3BD69F22-4BE7-4183-81F0-42EB177262AF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606B12-DEAC-416E-9FAA-B796CB02D654}" type="pres">
      <dgm:prSet presAssocID="{E793FEF9-FFA1-4FE9-934B-917C7E2A2B1F}" presName="sp" presStyleCnt="0"/>
      <dgm:spPr/>
      <dgm:t>
        <a:bodyPr/>
        <a:lstStyle/>
        <a:p>
          <a:endParaRPr lang="ru-RU"/>
        </a:p>
      </dgm:t>
    </dgm:pt>
    <dgm:pt modelId="{4DF4AB14-218F-4DFE-B85B-A14FB23939A4}" type="pres">
      <dgm:prSet presAssocID="{AF2BE556-8AB1-4B37-9D78-AC3AEBECF129}" presName="composite" presStyleCnt="0"/>
      <dgm:spPr/>
      <dgm:t>
        <a:bodyPr/>
        <a:lstStyle/>
        <a:p>
          <a:endParaRPr lang="ru-RU"/>
        </a:p>
      </dgm:t>
    </dgm:pt>
    <dgm:pt modelId="{9AC7F705-4276-42B0-A1C5-1C22D47E319A}" type="pres">
      <dgm:prSet presAssocID="{AF2BE556-8AB1-4B37-9D78-AC3AEBECF129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AF5FB2-E163-423F-ADA0-D062DFC09A58}" type="pres">
      <dgm:prSet presAssocID="{AF2BE556-8AB1-4B37-9D78-AC3AEBECF129}" presName="descendantText" presStyleLbl="alignAcc1" presStyleIdx="2" presStyleCnt="4" custLinFactNeighborX="0" custLinFactNeighborY="39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BE26D-3E1B-475C-8CF5-20F3C9AF40C2}" type="pres">
      <dgm:prSet presAssocID="{CA629FD5-73FC-4338-86AF-902E5B577419}" presName="sp" presStyleCnt="0"/>
      <dgm:spPr/>
      <dgm:t>
        <a:bodyPr/>
        <a:lstStyle/>
        <a:p>
          <a:endParaRPr lang="ru-RU"/>
        </a:p>
      </dgm:t>
    </dgm:pt>
    <dgm:pt modelId="{ABB29CEC-CCAF-4864-853E-F2829FE997DB}" type="pres">
      <dgm:prSet presAssocID="{67D3180B-B4AA-41B2-852A-D4005A38173F}" presName="composite" presStyleCnt="0"/>
      <dgm:spPr/>
      <dgm:t>
        <a:bodyPr/>
        <a:lstStyle/>
        <a:p>
          <a:endParaRPr lang="ru-RU"/>
        </a:p>
      </dgm:t>
    </dgm:pt>
    <dgm:pt modelId="{C5241C36-3892-4E70-9D91-2F1B40AFCDE3}" type="pres">
      <dgm:prSet presAssocID="{67D3180B-B4AA-41B2-852A-D4005A38173F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80B2E4-5926-41E8-8A08-799FF274CAB2}" type="pres">
      <dgm:prSet presAssocID="{67D3180B-B4AA-41B2-852A-D4005A38173F}" presName="descendantText" presStyleLbl="alignAcc1" presStyleIdx="3" presStyleCnt="4" custLinFactNeighborX="0" custLinFactNeighborY="-30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F7E1FE-EB18-4D03-814E-3E3586EDA7FA}" srcId="{67D3180B-B4AA-41B2-852A-D4005A38173F}" destId="{3A0534CE-A0EE-47B4-B528-0C4333E9902D}" srcOrd="0" destOrd="0" parTransId="{BCD5DA39-64CF-4A62-9546-D158E7CD4A3E}" sibTransId="{BAF8657A-BD05-4B31-8FBD-83073841BEF0}"/>
    <dgm:cxn modelId="{F0FA724F-134B-4316-980C-A2FF86EB538A}" srcId="{3BD69F22-4BE7-4183-81F0-42EB177262AF}" destId="{BCD93DC0-AACE-4475-994F-5ECA95D8400E}" srcOrd="0" destOrd="0" parTransId="{C0D644BF-0093-4E3A-B389-F215799C4F90}" sibTransId="{72A117EC-EC8F-4AFE-962C-6D370AB77E4D}"/>
    <dgm:cxn modelId="{9E997ADA-32DE-43C1-8A20-3BED81F5BC35}" srcId="{1429127A-A4D1-4050-9A39-60CB75673584}" destId="{3BD69F22-4BE7-4183-81F0-42EB177262AF}" srcOrd="1" destOrd="0" parTransId="{A5E3FAF4-5AB0-4834-A350-413EF758F662}" sibTransId="{E793FEF9-FFA1-4FE9-934B-917C7E2A2B1F}"/>
    <dgm:cxn modelId="{21240C46-AD4B-4EE6-8916-26A1DD5EB92E}" type="presOf" srcId="{4CA52970-7D15-4C57-ACB8-D5A5B9E73C64}" destId="{F2F6886E-7456-404D-8858-2DDA8FACD26F}" srcOrd="0" destOrd="0" presId="urn:microsoft.com/office/officeart/2005/8/layout/chevron2"/>
    <dgm:cxn modelId="{0E69692B-DC77-433A-B937-ACC40515B801}" type="presOf" srcId="{67D3180B-B4AA-41B2-852A-D4005A38173F}" destId="{C5241C36-3892-4E70-9D91-2F1B40AFCDE3}" srcOrd="0" destOrd="0" presId="urn:microsoft.com/office/officeart/2005/8/layout/chevron2"/>
    <dgm:cxn modelId="{1E425C58-4093-4C98-BB40-2B52A3E0EF51}" type="presOf" srcId="{1429127A-A4D1-4050-9A39-60CB75673584}" destId="{837FBFD5-1964-491D-9E56-12E88882B74B}" srcOrd="0" destOrd="0" presId="urn:microsoft.com/office/officeart/2005/8/layout/chevron2"/>
    <dgm:cxn modelId="{9463332D-FB83-4AF6-A4B7-FF936E99FF6A}" srcId="{1429127A-A4D1-4050-9A39-60CB75673584}" destId="{AF2BE556-8AB1-4B37-9D78-AC3AEBECF129}" srcOrd="2" destOrd="0" parTransId="{4B26ABED-AB72-4C18-8A6D-64AE0B6BCAB8}" sibTransId="{CA629FD5-73FC-4338-86AF-902E5B577419}"/>
    <dgm:cxn modelId="{B5041FE2-1303-440A-8710-C7A10D78F4E2}" type="presOf" srcId="{D6829503-54F2-42C9-B058-247111F8EF71}" destId="{2EAF5FB2-E163-423F-ADA0-D062DFC09A58}" srcOrd="0" destOrd="0" presId="urn:microsoft.com/office/officeart/2005/8/layout/chevron2"/>
    <dgm:cxn modelId="{3FCEE1EF-3168-4736-AB2A-D2607164801D}" srcId="{AF2BE556-8AB1-4B37-9D78-AC3AEBECF129}" destId="{D6829503-54F2-42C9-B058-247111F8EF71}" srcOrd="0" destOrd="0" parTransId="{BB74B3B5-DE4C-4425-89DF-4B75EADEF866}" sibTransId="{62E5B110-4FD6-4BDF-AA08-EB9F6ABB3370}"/>
    <dgm:cxn modelId="{8EACCD1B-E470-44CD-B2B8-EE721DE465B0}" srcId="{1429127A-A4D1-4050-9A39-60CB75673584}" destId="{4CA52970-7D15-4C57-ACB8-D5A5B9E73C64}" srcOrd="0" destOrd="0" parTransId="{D91BCCCC-5AE6-4070-98AD-8D6A474EAA65}" sibTransId="{CFA536E3-51C2-435B-BDEA-D89AC483E7BF}"/>
    <dgm:cxn modelId="{1601BF72-5E79-402B-9ADA-C659343965BE}" srcId="{4CA52970-7D15-4C57-ACB8-D5A5B9E73C64}" destId="{A55E9031-7C71-4DE6-BD93-76E2400D45CA}" srcOrd="0" destOrd="0" parTransId="{F3F20884-4DF6-4E5C-BB0B-0EDCC499FDD2}" sibTransId="{2201C570-2FB5-4070-8CDB-3EC0BF0067CF}"/>
    <dgm:cxn modelId="{58D6BCD7-15AA-4287-8578-DA581251089A}" type="presOf" srcId="{A55E9031-7C71-4DE6-BD93-76E2400D45CA}" destId="{05EB5003-20CA-4790-8566-BD54F4D9C7B8}" srcOrd="0" destOrd="0" presId="urn:microsoft.com/office/officeart/2005/8/layout/chevron2"/>
    <dgm:cxn modelId="{A77F1A62-E749-4DA2-8EEB-3B1CCB46100B}" srcId="{1429127A-A4D1-4050-9A39-60CB75673584}" destId="{67D3180B-B4AA-41B2-852A-D4005A38173F}" srcOrd="3" destOrd="0" parTransId="{01521736-8F65-4C0F-8EB1-4A1E4163FE01}" sibTransId="{A803902C-835B-4A26-BAED-42E0005162F6}"/>
    <dgm:cxn modelId="{0A159927-D45B-4DE3-A94B-F50B65079ECF}" type="presOf" srcId="{3A0534CE-A0EE-47B4-B528-0C4333E9902D}" destId="{2280B2E4-5926-41E8-8A08-799FF274CAB2}" srcOrd="0" destOrd="0" presId="urn:microsoft.com/office/officeart/2005/8/layout/chevron2"/>
    <dgm:cxn modelId="{DBBF2F2D-F56F-47C6-B31E-94DB4EACA52A}" type="presOf" srcId="{3BD69F22-4BE7-4183-81F0-42EB177262AF}" destId="{6387F2B9-284E-404F-AA5A-23285FE86AE7}" srcOrd="0" destOrd="0" presId="urn:microsoft.com/office/officeart/2005/8/layout/chevron2"/>
    <dgm:cxn modelId="{6886D8A6-17CC-46D0-A366-50AF4C5DF697}" type="presOf" srcId="{BCD93DC0-AACE-4475-994F-5ECA95D8400E}" destId="{7527361C-819F-4CA0-A2CE-593D6E499EA1}" srcOrd="0" destOrd="0" presId="urn:microsoft.com/office/officeart/2005/8/layout/chevron2"/>
    <dgm:cxn modelId="{72C0B722-36CB-4B96-B630-E7A041285A9D}" type="presOf" srcId="{AF2BE556-8AB1-4B37-9D78-AC3AEBECF129}" destId="{9AC7F705-4276-42B0-A1C5-1C22D47E319A}" srcOrd="0" destOrd="0" presId="urn:microsoft.com/office/officeart/2005/8/layout/chevron2"/>
    <dgm:cxn modelId="{DD5BC15B-8702-406D-8342-6B4E0FC8102E}" type="presParOf" srcId="{837FBFD5-1964-491D-9E56-12E88882B74B}" destId="{35D50A75-6637-4A5A-A7D9-8E40F3033293}" srcOrd="0" destOrd="0" presId="urn:microsoft.com/office/officeart/2005/8/layout/chevron2"/>
    <dgm:cxn modelId="{781BB1F9-0C1F-4B72-A2AD-9BFC98116C50}" type="presParOf" srcId="{35D50A75-6637-4A5A-A7D9-8E40F3033293}" destId="{F2F6886E-7456-404D-8858-2DDA8FACD26F}" srcOrd="0" destOrd="0" presId="urn:microsoft.com/office/officeart/2005/8/layout/chevron2"/>
    <dgm:cxn modelId="{26D1F29A-D2B1-4023-8918-C76605CDD0F4}" type="presParOf" srcId="{35D50A75-6637-4A5A-A7D9-8E40F3033293}" destId="{05EB5003-20CA-4790-8566-BD54F4D9C7B8}" srcOrd="1" destOrd="0" presId="urn:microsoft.com/office/officeart/2005/8/layout/chevron2"/>
    <dgm:cxn modelId="{795CB4D0-5776-4539-B995-1D4EFBC009B2}" type="presParOf" srcId="{837FBFD5-1964-491D-9E56-12E88882B74B}" destId="{43EC924D-2442-4F74-84A2-8E6C9CA7FA71}" srcOrd="1" destOrd="0" presId="urn:microsoft.com/office/officeart/2005/8/layout/chevron2"/>
    <dgm:cxn modelId="{00EFAD70-BF4B-4ADC-8B70-6ECB7CB8C2F2}" type="presParOf" srcId="{837FBFD5-1964-491D-9E56-12E88882B74B}" destId="{0C4F2D96-B06E-4BEB-BE43-54CD665C2438}" srcOrd="2" destOrd="0" presId="urn:microsoft.com/office/officeart/2005/8/layout/chevron2"/>
    <dgm:cxn modelId="{AC0FAB58-3B21-4B49-A0D5-A54AFB12C50E}" type="presParOf" srcId="{0C4F2D96-B06E-4BEB-BE43-54CD665C2438}" destId="{6387F2B9-284E-404F-AA5A-23285FE86AE7}" srcOrd="0" destOrd="0" presId="urn:microsoft.com/office/officeart/2005/8/layout/chevron2"/>
    <dgm:cxn modelId="{D1343B4F-A89A-4256-9F65-273B88882CDB}" type="presParOf" srcId="{0C4F2D96-B06E-4BEB-BE43-54CD665C2438}" destId="{7527361C-819F-4CA0-A2CE-593D6E499EA1}" srcOrd="1" destOrd="0" presId="urn:microsoft.com/office/officeart/2005/8/layout/chevron2"/>
    <dgm:cxn modelId="{39E017A0-CE20-44D9-BFB1-2657509B78FA}" type="presParOf" srcId="{837FBFD5-1964-491D-9E56-12E88882B74B}" destId="{81606B12-DEAC-416E-9FAA-B796CB02D654}" srcOrd="3" destOrd="0" presId="urn:microsoft.com/office/officeart/2005/8/layout/chevron2"/>
    <dgm:cxn modelId="{D5355C81-1964-41B2-B898-006F6C9257C0}" type="presParOf" srcId="{837FBFD5-1964-491D-9E56-12E88882B74B}" destId="{4DF4AB14-218F-4DFE-B85B-A14FB23939A4}" srcOrd="4" destOrd="0" presId="urn:microsoft.com/office/officeart/2005/8/layout/chevron2"/>
    <dgm:cxn modelId="{B24E1F99-3B9F-4076-B762-D85E0B1247A0}" type="presParOf" srcId="{4DF4AB14-218F-4DFE-B85B-A14FB23939A4}" destId="{9AC7F705-4276-42B0-A1C5-1C22D47E319A}" srcOrd="0" destOrd="0" presId="urn:microsoft.com/office/officeart/2005/8/layout/chevron2"/>
    <dgm:cxn modelId="{3777F25E-3797-41AA-9492-E686538D6492}" type="presParOf" srcId="{4DF4AB14-218F-4DFE-B85B-A14FB23939A4}" destId="{2EAF5FB2-E163-423F-ADA0-D062DFC09A58}" srcOrd="1" destOrd="0" presId="urn:microsoft.com/office/officeart/2005/8/layout/chevron2"/>
    <dgm:cxn modelId="{41F69311-0F5D-43F5-A345-26876EADAE5C}" type="presParOf" srcId="{837FBFD5-1964-491D-9E56-12E88882B74B}" destId="{94DBE26D-3E1B-475C-8CF5-20F3C9AF40C2}" srcOrd="5" destOrd="0" presId="urn:microsoft.com/office/officeart/2005/8/layout/chevron2"/>
    <dgm:cxn modelId="{F3FEAC00-F063-4122-979F-ED133D8BF0DE}" type="presParOf" srcId="{837FBFD5-1964-491D-9E56-12E88882B74B}" destId="{ABB29CEC-CCAF-4864-853E-F2829FE997DB}" srcOrd="6" destOrd="0" presId="urn:microsoft.com/office/officeart/2005/8/layout/chevron2"/>
    <dgm:cxn modelId="{F7358C44-F360-4C85-A11A-5BA9612A40E4}" type="presParOf" srcId="{ABB29CEC-CCAF-4864-853E-F2829FE997DB}" destId="{C5241C36-3892-4E70-9D91-2F1B40AFCDE3}" srcOrd="0" destOrd="0" presId="urn:microsoft.com/office/officeart/2005/8/layout/chevron2"/>
    <dgm:cxn modelId="{1F31CB64-E6C5-48FC-BB3E-6D0368102560}" type="presParOf" srcId="{ABB29CEC-CCAF-4864-853E-F2829FE997DB}" destId="{2280B2E4-5926-41E8-8A08-799FF274CAB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97227CB-589B-47BC-92D0-DA8F8EDE4856}" type="doc">
      <dgm:prSet loTypeId="urn:microsoft.com/office/officeart/2005/8/layout/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E53BC3E-2BEF-49D2-B8BF-17F000D1B6A9}">
      <dgm:prSet phldrT="[Текст]" custT="1"/>
      <dgm:spPr/>
      <dgm:t>
        <a:bodyPr/>
        <a:lstStyle/>
        <a:p>
          <a:pPr algn="ctr"/>
          <a:r>
            <a:rPr lang="ru-RU" sz="1600" b="1" dirty="0">
              <a:latin typeface="Times New Roman" pitchFamily="18" charset="0"/>
              <a:cs typeface="Times New Roman" pitchFamily="18" charset="0"/>
            </a:rPr>
            <a:t>Здоровье 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- создание условий для формирования культуры сохранения и совершенствования здоровья детей.</a:t>
          </a:r>
        </a:p>
      </dgm:t>
    </dgm:pt>
    <dgm:pt modelId="{97B91035-3A79-4898-8442-C7B0C7929BA9}" type="parTrans" cxnId="{5AE1B2A3-3B6A-47F7-A47F-5DCFB73C0EC3}">
      <dgm:prSet/>
      <dgm:spPr/>
      <dgm:t>
        <a:bodyPr/>
        <a:lstStyle/>
        <a:p>
          <a:endParaRPr lang="ru-RU"/>
        </a:p>
      </dgm:t>
    </dgm:pt>
    <dgm:pt modelId="{83085A72-CE8C-445C-9E2F-3CBF00936BEF}" type="sibTrans" cxnId="{5AE1B2A3-3B6A-47F7-A47F-5DCFB73C0EC3}">
      <dgm:prSet/>
      <dgm:spPr/>
      <dgm:t>
        <a:bodyPr/>
        <a:lstStyle/>
        <a:p>
          <a:endParaRPr lang="ru-RU"/>
        </a:p>
      </dgm:t>
    </dgm:pt>
    <dgm:pt modelId="{5A3E2B8F-41DA-40E2-8285-2F78BA2B0639}">
      <dgm:prSet phldrT="[Текст]" custT="1"/>
      <dgm:spPr/>
      <dgm:t>
        <a:bodyPr/>
        <a:lstStyle/>
        <a:p>
          <a:pPr algn="ctr"/>
          <a:r>
            <a:rPr lang="ru-RU" sz="1600" b="1">
              <a:latin typeface="Times New Roman" pitchFamily="18" charset="0"/>
              <a:cs typeface="Times New Roman" pitchFamily="18" charset="0"/>
            </a:rPr>
            <a:t>Интеллект</a:t>
          </a:r>
          <a:r>
            <a:rPr lang="ru-RU" sz="160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>
              <a:latin typeface="Times New Roman" pitchFamily="18" charset="0"/>
              <a:cs typeface="Times New Roman" pitchFamily="18" charset="0"/>
            </a:rPr>
            <a:t>- создание условий для развития интеллектуально - творческого потенциала учащихся, обучение детей способам работы  с информационными источниками.</a:t>
          </a:r>
        </a:p>
      </dgm:t>
    </dgm:pt>
    <dgm:pt modelId="{694DC4C9-57A6-4669-A3B2-E3C72BE74832}" type="parTrans" cxnId="{DEA309BA-A757-4D48-B6C4-A2641482D81D}">
      <dgm:prSet/>
      <dgm:spPr/>
      <dgm:t>
        <a:bodyPr/>
        <a:lstStyle/>
        <a:p>
          <a:endParaRPr lang="ru-RU"/>
        </a:p>
      </dgm:t>
    </dgm:pt>
    <dgm:pt modelId="{E68EC897-A81B-4D4A-8628-C167905EEA4E}" type="sibTrans" cxnId="{DEA309BA-A757-4D48-B6C4-A2641482D81D}">
      <dgm:prSet/>
      <dgm:spPr/>
      <dgm:t>
        <a:bodyPr/>
        <a:lstStyle/>
        <a:p>
          <a:endParaRPr lang="ru-RU"/>
        </a:p>
      </dgm:t>
    </dgm:pt>
    <dgm:pt modelId="{F7AA5FBF-D7FC-4C41-B80C-629B9529FA0F}">
      <dgm:prSet phldrT="[Текст]" custT="1"/>
      <dgm:spPr/>
      <dgm:t>
        <a:bodyPr/>
        <a:lstStyle/>
        <a:p>
          <a:pPr algn="ctr"/>
          <a:r>
            <a:rPr lang="ru-RU" sz="1600" b="1">
              <a:latin typeface="Times New Roman" pitchFamily="18" charset="0"/>
              <a:cs typeface="Times New Roman" pitchFamily="18" charset="0"/>
            </a:rPr>
            <a:t>Общение</a:t>
          </a:r>
          <a:r>
            <a:rPr lang="ru-RU" sz="1200">
              <a:latin typeface="Times New Roman" pitchFamily="18" charset="0"/>
              <a:cs typeface="Times New Roman" pitchFamily="18" charset="0"/>
            </a:rPr>
            <a:t> - формирование классного коллектива, создание условий для формирования культуры социального поведения, обучение способам преодоления коммуникативных проблем.</a:t>
          </a:r>
        </a:p>
      </dgm:t>
    </dgm:pt>
    <dgm:pt modelId="{7F722FCD-081C-40B1-AC55-06F86D044553}" type="parTrans" cxnId="{96A5685A-9646-468E-9379-E33B91905C57}">
      <dgm:prSet/>
      <dgm:spPr/>
      <dgm:t>
        <a:bodyPr/>
        <a:lstStyle/>
        <a:p>
          <a:endParaRPr lang="ru-RU"/>
        </a:p>
      </dgm:t>
    </dgm:pt>
    <dgm:pt modelId="{927494CE-873A-4363-94FC-7450173A9864}" type="sibTrans" cxnId="{96A5685A-9646-468E-9379-E33B91905C57}">
      <dgm:prSet/>
      <dgm:spPr/>
      <dgm:t>
        <a:bodyPr/>
        <a:lstStyle/>
        <a:p>
          <a:endParaRPr lang="ru-RU"/>
        </a:p>
      </dgm:t>
    </dgm:pt>
    <dgm:pt modelId="{95093155-A2B4-44A8-B1B9-944E439A480C}">
      <dgm:prSet phldrT="[Текст]" custT="1"/>
      <dgm:spPr/>
      <dgm:t>
        <a:bodyPr/>
        <a:lstStyle/>
        <a:p>
          <a:pPr algn="ctr"/>
          <a:r>
            <a:rPr lang="ru-RU" sz="1600" b="1">
              <a:latin typeface="Times New Roman" pitchFamily="18" charset="0"/>
              <a:cs typeface="Times New Roman" pitchFamily="18" charset="0"/>
            </a:rPr>
            <a:t>Нравственность</a:t>
          </a:r>
          <a:r>
            <a:rPr lang="ru-RU" sz="160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>
              <a:latin typeface="Times New Roman" pitchFamily="18" charset="0"/>
              <a:cs typeface="Times New Roman" pitchFamily="18" charset="0"/>
            </a:rPr>
            <a:t>- создание условий для формирования у учащихся нравственной культуры и миропонимания.</a:t>
          </a:r>
        </a:p>
      </dgm:t>
    </dgm:pt>
    <dgm:pt modelId="{37DE2310-5363-4AE9-BCAE-D0AFA33D9ADD}" type="parTrans" cxnId="{8EC945F1-E1FD-48D6-92B0-6D3D23377905}">
      <dgm:prSet/>
      <dgm:spPr/>
      <dgm:t>
        <a:bodyPr/>
        <a:lstStyle/>
        <a:p>
          <a:endParaRPr lang="ru-RU"/>
        </a:p>
      </dgm:t>
    </dgm:pt>
    <dgm:pt modelId="{6EAD2A3A-6F99-4EB5-868E-CF060C6A6BF5}" type="sibTrans" cxnId="{8EC945F1-E1FD-48D6-92B0-6D3D23377905}">
      <dgm:prSet/>
      <dgm:spPr/>
      <dgm:t>
        <a:bodyPr/>
        <a:lstStyle/>
        <a:p>
          <a:endParaRPr lang="ru-RU"/>
        </a:p>
      </dgm:t>
    </dgm:pt>
    <dgm:pt modelId="{127D4D1F-FF28-446E-B347-3DF9BB1D25F8}">
      <dgm:prSet phldrT="[Текст]" custT="1"/>
      <dgm:spPr/>
      <dgm:t>
        <a:bodyPr/>
        <a:lstStyle/>
        <a:p>
          <a:pPr algn="ctr"/>
          <a:r>
            <a:rPr lang="ru-RU" sz="1600" b="1">
              <a:latin typeface="Times New Roman" pitchFamily="18" charset="0"/>
              <a:cs typeface="Times New Roman" pitchFamily="18" charset="0"/>
            </a:rPr>
            <a:t>Досуг и семья</a:t>
          </a:r>
          <a:r>
            <a:rPr lang="ru-RU" sz="160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>
              <a:latin typeface="Times New Roman" pitchFamily="18" charset="0"/>
              <a:cs typeface="Times New Roman" pitchFamily="18" charset="0"/>
            </a:rPr>
            <a:t>-  создание условий для проявления у учащимися своих индивидуальных способностей посредством включения в различные виды творческой деятельности, для развития умения адекватной оценки своей деятельности и деятельности окружающих, для организации социализирующего досуга.</a:t>
          </a:r>
        </a:p>
      </dgm:t>
    </dgm:pt>
    <dgm:pt modelId="{6CB8A244-0598-4E31-8593-9898D05D5528}" type="parTrans" cxnId="{E1EDEAF2-7051-42EB-AB1A-4698A78959DA}">
      <dgm:prSet/>
      <dgm:spPr/>
      <dgm:t>
        <a:bodyPr/>
        <a:lstStyle/>
        <a:p>
          <a:endParaRPr lang="ru-RU"/>
        </a:p>
      </dgm:t>
    </dgm:pt>
    <dgm:pt modelId="{A83636E0-D503-474B-ABBE-C16FEA1DFBBA}" type="sibTrans" cxnId="{E1EDEAF2-7051-42EB-AB1A-4698A78959DA}">
      <dgm:prSet/>
      <dgm:spPr/>
      <dgm:t>
        <a:bodyPr/>
        <a:lstStyle/>
        <a:p>
          <a:endParaRPr lang="ru-RU"/>
        </a:p>
      </dgm:t>
    </dgm:pt>
    <dgm:pt modelId="{995F2AE9-8728-45A9-BCAB-F13A8CDB4F5C}">
      <dgm:prSet custT="1"/>
      <dgm:spPr/>
      <dgm:t>
        <a:bodyPr/>
        <a:lstStyle/>
        <a:p>
          <a:r>
            <a:rPr lang="ru-RU" sz="1200">
              <a:latin typeface="Times New Roman" pitchFamily="18" charset="0"/>
              <a:cs typeface="Times New Roman" pitchFamily="18" charset="0"/>
            </a:rPr>
            <a:t>Тематические классные часы, тематические беседы</a:t>
          </a:r>
        </a:p>
      </dgm:t>
    </dgm:pt>
    <dgm:pt modelId="{B741F535-3780-4767-8C2B-6581834FEE09}" type="parTrans" cxnId="{B0E0F979-2E27-4EDD-902E-67DCBB69474E}">
      <dgm:prSet/>
      <dgm:spPr/>
      <dgm:t>
        <a:bodyPr/>
        <a:lstStyle/>
        <a:p>
          <a:endParaRPr lang="ru-RU"/>
        </a:p>
      </dgm:t>
    </dgm:pt>
    <dgm:pt modelId="{1925D30B-775C-4CB5-BD9D-8CADEB6E21AF}" type="sibTrans" cxnId="{B0E0F979-2E27-4EDD-902E-67DCBB69474E}">
      <dgm:prSet/>
      <dgm:spPr/>
      <dgm:t>
        <a:bodyPr/>
        <a:lstStyle/>
        <a:p>
          <a:endParaRPr lang="ru-RU"/>
        </a:p>
      </dgm:t>
    </dgm:pt>
    <dgm:pt modelId="{14527F1B-8634-4154-A4AE-6BD9F67B18AD}">
      <dgm:prSet custT="1"/>
      <dgm:spPr/>
      <dgm:t>
        <a:bodyPr/>
        <a:lstStyle/>
        <a:p>
          <a:r>
            <a:rPr lang="ru-RU" sz="1200">
              <a:latin typeface="Times New Roman" pitchFamily="18" charset="0"/>
              <a:cs typeface="Times New Roman" pitchFamily="18" charset="0"/>
            </a:rPr>
            <a:t>Классные часы, беседы о здоровом образе жизни.</a:t>
          </a:r>
        </a:p>
      </dgm:t>
    </dgm:pt>
    <dgm:pt modelId="{0EB195EE-0BA9-48FD-9B4D-AB26630AD4C1}" type="parTrans" cxnId="{3D61BDDA-4B54-4B81-903C-C3FD61393F52}">
      <dgm:prSet/>
      <dgm:spPr/>
      <dgm:t>
        <a:bodyPr/>
        <a:lstStyle/>
        <a:p>
          <a:endParaRPr lang="ru-RU"/>
        </a:p>
      </dgm:t>
    </dgm:pt>
    <dgm:pt modelId="{7F5EEF44-30A5-44D9-8D7D-58C6752C8C93}" type="sibTrans" cxnId="{3D61BDDA-4B54-4B81-903C-C3FD61393F52}">
      <dgm:prSet/>
      <dgm:spPr/>
      <dgm:t>
        <a:bodyPr/>
        <a:lstStyle/>
        <a:p>
          <a:endParaRPr lang="ru-RU"/>
        </a:p>
      </dgm:t>
    </dgm:pt>
    <dgm:pt modelId="{8B701A73-F6A7-465C-9532-61A2E3D00CE2}">
      <dgm:prSet custT="1"/>
      <dgm:spPr/>
      <dgm:t>
        <a:bodyPr/>
        <a:lstStyle/>
        <a:p>
          <a:r>
            <a:rPr lang="ru-RU" sz="1200">
              <a:latin typeface="Times New Roman" pitchFamily="18" charset="0"/>
              <a:cs typeface="Times New Roman" pitchFamily="18" charset="0"/>
            </a:rPr>
            <a:t>Спортивные соревнования, эстафеты</a:t>
          </a:r>
        </a:p>
      </dgm:t>
    </dgm:pt>
    <dgm:pt modelId="{6C03D8F3-F9AC-4444-A02B-649AD7C526D8}" type="parTrans" cxnId="{17C28766-39D6-4D5B-B23A-A59B4792B2DD}">
      <dgm:prSet/>
      <dgm:spPr/>
      <dgm:t>
        <a:bodyPr/>
        <a:lstStyle/>
        <a:p>
          <a:endParaRPr lang="ru-RU"/>
        </a:p>
      </dgm:t>
    </dgm:pt>
    <dgm:pt modelId="{F14FBAA5-6E40-4C54-A31F-8D6303721B97}" type="sibTrans" cxnId="{17C28766-39D6-4D5B-B23A-A59B4792B2DD}">
      <dgm:prSet/>
      <dgm:spPr/>
      <dgm:t>
        <a:bodyPr/>
        <a:lstStyle/>
        <a:p>
          <a:endParaRPr lang="ru-RU"/>
        </a:p>
      </dgm:t>
    </dgm:pt>
    <dgm:pt modelId="{2D85D3CF-65FC-493C-964D-8473EF2CC09D}">
      <dgm:prSet custT="1"/>
      <dgm:spPr/>
      <dgm:t>
        <a:bodyPr/>
        <a:lstStyle/>
        <a:p>
          <a:r>
            <a:rPr lang="ru-RU" sz="1200">
              <a:latin typeface="Times New Roman" pitchFamily="18" charset="0"/>
              <a:cs typeface="Times New Roman" pitchFamily="18" charset="0"/>
            </a:rPr>
            <a:t>Тематический курс "Подвижные игры"</a:t>
          </a:r>
        </a:p>
      </dgm:t>
    </dgm:pt>
    <dgm:pt modelId="{8CD208D5-B434-4EB1-804C-865CD71FD01A}" type="parTrans" cxnId="{4E52C740-4192-4274-BD56-7818BEAB8390}">
      <dgm:prSet/>
      <dgm:spPr/>
      <dgm:t>
        <a:bodyPr/>
        <a:lstStyle/>
        <a:p>
          <a:endParaRPr lang="ru-RU"/>
        </a:p>
      </dgm:t>
    </dgm:pt>
    <dgm:pt modelId="{03869E43-EB8A-4246-A7B9-E84BCDBC492E}" type="sibTrans" cxnId="{4E52C740-4192-4274-BD56-7818BEAB8390}">
      <dgm:prSet/>
      <dgm:spPr/>
      <dgm:t>
        <a:bodyPr/>
        <a:lstStyle/>
        <a:p>
          <a:endParaRPr lang="ru-RU"/>
        </a:p>
      </dgm:t>
    </dgm:pt>
    <dgm:pt modelId="{1C724351-383D-4DF3-A217-4E19B6A27886}">
      <dgm:prSet custT="1"/>
      <dgm:spPr/>
      <dgm:t>
        <a:bodyPr/>
        <a:lstStyle/>
        <a:p>
          <a:r>
            <a:rPr lang="ru-RU" sz="1200">
              <a:latin typeface="Times New Roman" pitchFamily="18" charset="0"/>
              <a:cs typeface="Times New Roman" pitchFamily="18" charset="0"/>
            </a:rPr>
            <a:t>Тематические олимпиады, викторины, конкурсы смекалисты</a:t>
          </a:r>
        </a:p>
      </dgm:t>
    </dgm:pt>
    <dgm:pt modelId="{00B7F056-61DF-4CEF-846B-4FA0062DCC62}" type="parTrans" cxnId="{6B7EB235-3B3E-492B-9825-BC1DC1B5E80E}">
      <dgm:prSet/>
      <dgm:spPr/>
      <dgm:t>
        <a:bodyPr/>
        <a:lstStyle/>
        <a:p>
          <a:endParaRPr lang="ru-RU"/>
        </a:p>
      </dgm:t>
    </dgm:pt>
    <dgm:pt modelId="{23336BEF-1903-4297-BD83-7046705275A0}" type="sibTrans" cxnId="{6B7EB235-3B3E-492B-9825-BC1DC1B5E80E}">
      <dgm:prSet/>
      <dgm:spPr/>
      <dgm:t>
        <a:bodyPr/>
        <a:lstStyle/>
        <a:p>
          <a:endParaRPr lang="ru-RU"/>
        </a:p>
      </dgm:t>
    </dgm:pt>
    <dgm:pt modelId="{5C1B234D-F3CC-4A0A-BD4C-DD7CBE2F16E0}">
      <dgm:prSet custT="1"/>
      <dgm:spPr/>
      <dgm:t>
        <a:bodyPr/>
        <a:lstStyle/>
        <a:p>
          <a:r>
            <a:rPr lang="ru-RU" sz="1200">
              <a:latin typeface="Times New Roman" pitchFamily="18" charset="0"/>
              <a:cs typeface="Times New Roman" pitchFamily="18" charset="0"/>
            </a:rPr>
            <a:t>Участие в НПК</a:t>
          </a:r>
        </a:p>
      </dgm:t>
    </dgm:pt>
    <dgm:pt modelId="{8BD8E303-59F1-4319-9B69-D175E14DE64E}" type="parTrans" cxnId="{A7E89504-9B49-4BE8-B05C-9D44417AA94E}">
      <dgm:prSet/>
      <dgm:spPr/>
      <dgm:t>
        <a:bodyPr/>
        <a:lstStyle/>
        <a:p>
          <a:endParaRPr lang="ru-RU"/>
        </a:p>
      </dgm:t>
    </dgm:pt>
    <dgm:pt modelId="{4AB3F740-F432-4E12-B7DD-B95AF724EFA4}" type="sibTrans" cxnId="{A7E89504-9B49-4BE8-B05C-9D44417AA94E}">
      <dgm:prSet/>
      <dgm:spPr/>
      <dgm:t>
        <a:bodyPr/>
        <a:lstStyle/>
        <a:p>
          <a:endParaRPr lang="ru-RU"/>
        </a:p>
      </dgm:t>
    </dgm:pt>
    <dgm:pt modelId="{6A1561D2-C3C3-494B-9FF0-9981D25F4CAD}">
      <dgm:prSet custT="1"/>
      <dgm:spPr/>
      <dgm:t>
        <a:bodyPr/>
        <a:lstStyle/>
        <a:p>
          <a:r>
            <a:rPr lang="ru-RU" sz="1200">
              <a:latin typeface="Times New Roman" pitchFamily="18" charset="0"/>
              <a:cs typeface="Times New Roman" pitchFamily="18" charset="0"/>
            </a:rPr>
            <a:t>КТД, утренники, совместные мероприятия</a:t>
          </a:r>
        </a:p>
      </dgm:t>
    </dgm:pt>
    <dgm:pt modelId="{E25D3B42-BA0E-4C29-AD3C-76A059BCC905}" type="parTrans" cxnId="{E1C2BE07-5F4D-4A66-8BEA-24AAD99A4244}">
      <dgm:prSet/>
      <dgm:spPr/>
      <dgm:t>
        <a:bodyPr/>
        <a:lstStyle/>
        <a:p>
          <a:endParaRPr lang="ru-RU"/>
        </a:p>
      </dgm:t>
    </dgm:pt>
    <dgm:pt modelId="{7F87F4D3-5E69-4442-94D9-C65044A417AC}" type="sibTrans" cxnId="{E1C2BE07-5F4D-4A66-8BEA-24AAD99A4244}">
      <dgm:prSet/>
      <dgm:spPr/>
      <dgm:t>
        <a:bodyPr/>
        <a:lstStyle/>
        <a:p>
          <a:endParaRPr lang="ru-RU"/>
        </a:p>
      </dgm:t>
    </dgm:pt>
    <dgm:pt modelId="{EFD4AC32-8A01-4F88-8DAC-0352B2A99B36}">
      <dgm:prSet custT="1"/>
      <dgm:spPr/>
      <dgm:t>
        <a:bodyPr/>
        <a:lstStyle/>
        <a:p>
          <a:r>
            <a:rPr lang="ru-RU" sz="1200">
              <a:latin typeface="Times New Roman" pitchFamily="18" charset="0"/>
              <a:cs typeface="Times New Roman" pitchFamily="18" charset="0"/>
            </a:rPr>
            <a:t>Экскурссии, выезды в город   </a:t>
          </a:r>
        </a:p>
      </dgm:t>
    </dgm:pt>
    <dgm:pt modelId="{1B440E3B-3D7F-496D-A6A6-2C51489719AB}" type="parTrans" cxnId="{98269979-DF38-41DD-B03B-47E926B548CD}">
      <dgm:prSet/>
      <dgm:spPr/>
      <dgm:t>
        <a:bodyPr/>
        <a:lstStyle/>
        <a:p>
          <a:endParaRPr lang="ru-RU"/>
        </a:p>
      </dgm:t>
    </dgm:pt>
    <dgm:pt modelId="{A3F70A2E-BCBA-4807-ADB7-F637A5060FC6}" type="sibTrans" cxnId="{98269979-DF38-41DD-B03B-47E926B548CD}">
      <dgm:prSet/>
      <dgm:spPr/>
      <dgm:t>
        <a:bodyPr/>
        <a:lstStyle/>
        <a:p>
          <a:endParaRPr lang="ru-RU"/>
        </a:p>
      </dgm:t>
    </dgm:pt>
    <dgm:pt modelId="{652538DA-E779-443A-B937-FCAAB635D2C3}">
      <dgm:prSet custT="1"/>
      <dgm:spPr/>
      <dgm:t>
        <a:bodyPr/>
        <a:lstStyle/>
        <a:p>
          <a:r>
            <a:rPr lang="ru-RU" sz="1200">
              <a:latin typeface="Times New Roman" pitchFamily="18" charset="0"/>
              <a:cs typeface="Times New Roman" pitchFamily="18" charset="0"/>
            </a:rPr>
            <a:t>Психологические треннинги</a:t>
          </a:r>
        </a:p>
      </dgm:t>
    </dgm:pt>
    <dgm:pt modelId="{0133FD6B-B184-46B2-92D6-70C4E3C360B2}" type="parTrans" cxnId="{424E5849-1888-4E09-9C16-036F3FED2582}">
      <dgm:prSet/>
      <dgm:spPr/>
      <dgm:t>
        <a:bodyPr/>
        <a:lstStyle/>
        <a:p>
          <a:endParaRPr lang="ru-RU"/>
        </a:p>
      </dgm:t>
    </dgm:pt>
    <dgm:pt modelId="{71C4E054-A3DB-490B-B0F1-25507CCA6798}" type="sibTrans" cxnId="{424E5849-1888-4E09-9C16-036F3FED2582}">
      <dgm:prSet/>
      <dgm:spPr/>
      <dgm:t>
        <a:bodyPr/>
        <a:lstStyle/>
        <a:p>
          <a:endParaRPr lang="ru-RU"/>
        </a:p>
      </dgm:t>
    </dgm:pt>
    <dgm:pt modelId="{E128AC7F-B2CB-4779-BDA8-C257011FECCA}">
      <dgm:prSet custT="1"/>
      <dgm:spPr/>
      <dgm:t>
        <a:bodyPr/>
        <a:lstStyle/>
        <a:p>
          <a:r>
            <a:rPr lang="ru-RU" sz="1200">
              <a:latin typeface="Times New Roman" pitchFamily="18" charset="0"/>
              <a:cs typeface="Times New Roman" pitchFamily="18" charset="0"/>
            </a:rPr>
            <a:t>Участие в различных благотворительных акциях</a:t>
          </a:r>
        </a:p>
      </dgm:t>
    </dgm:pt>
    <dgm:pt modelId="{E7796052-EA63-47D0-8833-469D0FCC04AB}" type="parTrans" cxnId="{7112CC91-7D7E-438F-93BD-C27F229C8603}">
      <dgm:prSet/>
      <dgm:spPr/>
      <dgm:t>
        <a:bodyPr/>
        <a:lstStyle/>
        <a:p>
          <a:endParaRPr lang="ru-RU"/>
        </a:p>
      </dgm:t>
    </dgm:pt>
    <dgm:pt modelId="{0C76DDD2-7431-42E2-950F-0F492EA84AED}" type="sibTrans" cxnId="{7112CC91-7D7E-438F-93BD-C27F229C8603}">
      <dgm:prSet/>
      <dgm:spPr/>
      <dgm:t>
        <a:bodyPr/>
        <a:lstStyle/>
        <a:p>
          <a:endParaRPr lang="ru-RU"/>
        </a:p>
      </dgm:t>
    </dgm:pt>
    <dgm:pt modelId="{64EC8F41-CF96-44F9-BD94-B20D4EBB5342}">
      <dgm:prSet custT="1"/>
      <dgm:spPr/>
      <dgm:t>
        <a:bodyPr/>
        <a:lstStyle/>
        <a:p>
          <a:r>
            <a:rPr lang="ru-RU" sz="1200">
              <a:latin typeface="Times New Roman" pitchFamily="18" charset="0"/>
              <a:cs typeface="Times New Roman" pitchFamily="18" charset="0"/>
            </a:rPr>
            <a:t>Обучение способам сотрудничества в урочной и неурочной деятельности</a:t>
          </a:r>
        </a:p>
      </dgm:t>
    </dgm:pt>
    <dgm:pt modelId="{8B98B294-F7C5-4C23-BE4F-1A3FABD0650B}" type="parTrans" cxnId="{00E4C737-A035-45A1-A17B-D450B4F85D46}">
      <dgm:prSet/>
      <dgm:spPr/>
      <dgm:t>
        <a:bodyPr/>
        <a:lstStyle/>
        <a:p>
          <a:endParaRPr lang="ru-RU"/>
        </a:p>
      </dgm:t>
    </dgm:pt>
    <dgm:pt modelId="{91F9F2F6-640D-490F-A8E2-4A56AE237DD2}" type="sibTrans" cxnId="{00E4C737-A035-45A1-A17B-D450B4F85D46}">
      <dgm:prSet/>
      <dgm:spPr/>
      <dgm:t>
        <a:bodyPr/>
        <a:lstStyle/>
        <a:p>
          <a:endParaRPr lang="ru-RU"/>
        </a:p>
      </dgm:t>
    </dgm:pt>
    <dgm:pt modelId="{DD82589A-4A8A-4BAA-B7D1-EABF691CBCB5}">
      <dgm:prSet custT="1"/>
      <dgm:spPr/>
      <dgm:t>
        <a:bodyPr/>
        <a:lstStyle/>
        <a:p>
          <a:r>
            <a:rPr lang="ru-RU" sz="1200">
              <a:latin typeface="Times New Roman" pitchFamily="18" charset="0"/>
              <a:cs typeface="Times New Roman" pitchFamily="18" charset="0"/>
            </a:rPr>
            <a:t>Экскурссии по памятным местам.</a:t>
          </a:r>
        </a:p>
      </dgm:t>
    </dgm:pt>
    <dgm:pt modelId="{C32A3DE4-5613-45D8-804E-B87937A1ECA2}" type="parTrans" cxnId="{C7362AE9-F73D-47F9-BCCE-68039EE72E6F}">
      <dgm:prSet/>
      <dgm:spPr/>
      <dgm:t>
        <a:bodyPr/>
        <a:lstStyle/>
        <a:p>
          <a:endParaRPr lang="ru-RU"/>
        </a:p>
      </dgm:t>
    </dgm:pt>
    <dgm:pt modelId="{A0888AD5-F317-412A-81DF-F4EC30CE6804}" type="sibTrans" cxnId="{C7362AE9-F73D-47F9-BCCE-68039EE72E6F}">
      <dgm:prSet/>
      <dgm:spPr/>
      <dgm:t>
        <a:bodyPr/>
        <a:lstStyle/>
        <a:p>
          <a:endParaRPr lang="ru-RU"/>
        </a:p>
      </dgm:t>
    </dgm:pt>
    <dgm:pt modelId="{2C6485CD-B395-4A59-BB02-26449B281709}">
      <dgm:prSet custT="1"/>
      <dgm:spPr/>
      <dgm:t>
        <a:bodyPr/>
        <a:lstStyle/>
        <a:p>
          <a:r>
            <a:rPr lang="ru-RU" sz="1200">
              <a:latin typeface="Times New Roman" pitchFamily="18" charset="0"/>
              <a:cs typeface="Times New Roman" pitchFamily="18" charset="0"/>
            </a:rPr>
            <a:t>Классные часы, совместная подготовка и проведение праздников экскурссии, совместное участие в НПК.</a:t>
          </a:r>
        </a:p>
      </dgm:t>
    </dgm:pt>
    <dgm:pt modelId="{AFD9D490-3805-49BA-A59F-366151725841}" type="parTrans" cxnId="{48C3EAF3-861F-4B4E-A461-E1D2A5254916}">
      <dgm:prSet/>
      <dgm:spPr/>
      <dgm:t>
        <a:bodyPr/>
        <a:lstStyle/>
        <a:p>
          <a:endParaRPr lang="ru-RU"/>
        </a:p>
      </dgm:t>
    </dgm:pt>
    <dgm:pt modelId="{2933FCDB-71EE-48E3-ABA3-B3AFB01B6F4B}" type="sibTrans" cxnId="{48C3EAF3-861F-4B4E-A461-E1D2A5254916}">
      <dgm:prSet/>
      <dgm:spPr/>
      <dgm:t>
        <a:bodyPr/>
        <a:lstStyle/>
        <a:p>
          <a:endParaRPr lang="ru-RU"/>
        </a:p>
      </dgm:t>
    </dgm:pt>
    <dgm:pt modelId="{819888C0-4BDD-439D-8D79-2C2C7306ED97}" type="pres">
      <dgm:prSet presAssocID="{C97227CB-589B-47BC-92D0-DA8F8EDE485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6033E1-4521-41CE-A904-4F483DFC86F9}" type="pres">
      <dgm:prSet presAssocID="{9E53BC3E-2BEF-49D2-B8BF-17F000D1B6A9}" presName="parentLin" presStyleCnt="0"/>
      <dgm:spPr/>
      <dgm:t>
        <a:bodyPr/>
        <a:lstStyle/>
        <a:p>
          <a:endParaRPr lang="ru-RU"/>
        </a:p>
      </dgm:t>
    </dgm:pt>
    <dgm:pt modelId="{BEE540ED-3E97-435D-B3B5-5D92360B06D4}" type="pres">
      <dgm:prSet presAssocID="{9E53BC3E-2BEF-49D2-B8BF-17F000D1B6A9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0F2FACE8-3201-4392-9636-BE035E30771F}" type="pres">
      <dgm:prSet presAssocID="{9E53BC3E-2BEF-49D2-B8BF-17F000D1B6A9}" presName="parentText" presStyleLbl="node1" presStyleIdx="0" presStyleCnt="5" custScaleX="133734" custScaleY="52216" custLinFactNeighborX="-11613" custLinFactNeighborY="16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5736D0-CAB9-4662-A27E-F283430BC987}" type="pres">
      <dgm:prSet presAssocID="{9E53BC3E-2BEF-49D2-B8BF-17F000D1B6A9}" presName="negativeSpace" presStyleCnt="0"/>
      <dgm:spPr/>
      <dgm:t>
        <a:bodyPr/>
        <a:lstStyle/>
        <a:p>
          <a:endParaRPr lang="ru-RU"/>
        </a:p>
      </dgm:t>
    </dgm:pt>
    <dgm:pt modelId="{7B6AF4F2-07A5-47C2-BAF4-67EFBBA4D946}" type="pres">
      <dgm:prSet presAssocID="{9E53BC3E-2BEF-49D2-B8BF-17F000D1B6A9}" presName="childText" presStyleLbl="conFgAcc1" presStyleIdx="0" presStyleCnt="5" custScaleY="79677" custLinFactNeighborY="831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9A62BC-7DF7-442D-89EE-EF61128850B4}" type="pres">
      <dgm:prSet presAssocID="{83085A72-CE8C-445C-9E2F-3CBF00936BEF}" presName="spaceBetweenRectangles" presStyleCnt="0"/>
      <dgm:spPr/>
      <dgm:t>
        <a:bodyPr/>
        <a:lstStyle/>
        <a:p>
          <a:endParaRPr lang="ru-RU"/>
        </a:p>
      </dgm:t>
    </dgm:pt>
    <dgm:pt modelId="{ED302106-29BC-4581-9F67-90A05A7CA2F0}" type="pres">
      <dgm:prSet presAssocID="{5A3E2B8F-41DA-40E2-8285-2F78BA2B0639}" presName="parentLin" presStyleCnt="0"/>
      <dgm:spPr/>
      <dgm:t>
        <a:bodyPr/>
        <a:lstStyle/>
        <a:p>
          <a:endParaRPr lang="ru-RU"/>
        </a:p>
      </dgm:t>
    </dgm:pt>
    <dgm:pt modelId="{40BA44CE-72BF-452E-AE3C-2A7C154A3C04}" type="pres">
      <dgm:prSet presAssocID="{5A3E2B8F-41DA-40E2-8285-2F78BA2B0639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74E91AA3-2076-4F8D-993B-D02015BDDC36}" type="pres">
      <dgm:prSet presAssocID="{5A3E2B8F-41DA-40E2-8285-2F78BA2B0639}" presName="parentText" presStyleLbl="node1" presStyleIdx="1" presStyleCnt="5" custScaleX="133387" custScaleY="64700" custLinFactNeighborX="-11614" custLinFactNeighborY="-136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643588-2936-4A2D-BC5E-9D4BE86490F2}" type="pres">
      <dgm:prSet presAssocID="{5A3E2B8F-41DA-40E2-8285-2F78BA2B0639}" presName="negativeSpace" presStyleCnt="0"/>
      <dgm:spPr/>
      <dgm:t>
        <a:bodyPr/>
        <a:lstStyle/>
        <a:p>
          <a:endParaRPr lang="ru-RU"/>
        </a:p>
      </dgm:t>
    </dgm:pt>
    <dgm:pt modelId="{49B12A84-17D5-4890-A74A-7B0342F4104B}" type="pres">
      <dgm:prSet presAssocID="{5A3E2B8F-41DA-40E2-8285-2F78BA2B0639}" presName="childText" presStyleLbl="conFgAcc1" presStyleIdx="1" presStyleCnt="5" custScaleY="735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3D0A6F-2D7E-4D43-A3E8-0DF3A31CE616}" type="pres">
      <dgm:prSet presAssocID="{E68EC897-A81B-4D4A-8628-C167905EEA4E}" presName="spaceBetweenRectangles" presStyleCnt="0"/>
      <dgm:spPr/>
      <dgm:t>
        <a:bodyPr/>
        <a:lstStyle/>
        <a:p>
          <a:endParaRPr lang="ru-RU"/>
        </a:p>
      </dgm:t>
    </dgm:pt>
    <dgm:pt modelId="{0B3A3463-0EFA-490D-89E5-15775EDB8795}" type="pres">
      <dgm:prSet presAssocID="{F7AA5FBF-D7FC-4C41-B80C-629B9529FA0F}" presName="parentLin" presStyleCnt="0"/>
      <dgm:spPr/>
      <dgm:t>
        <a:bodyPr/>
        <a:lstStyle/>
        <a:p>
          <a:endParaRPr lang="ru-RU"/>
        </a:p>
      </dgm:t>
    </dgm:pt>
    <dgm:pt modelId="{B8DC0BDA-90A5-4345-9C40-7F607966F645}" type="pres">
      <dgm:prSet presAssocID="{F7AA5FBF-D7FC-4C41-B80C-629B9529FA0F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DB77D3ED-57BA-4EE6-A2D1-37196214A44D}" type="pres">
      <dgm:prSet presAssocID="{F7AA5FBF-D7FC-4C41-B80C-629B9529FA0F}" presName="parentText" presStyleLbl="node1" presStyleIdx="2" presStyleCnt="5" custScaleX="134690" custScaleY="61896" custLinFactNeighborX="-27098" custLinFactNeighborY="-153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3C8C0C-BDC5-4CDA-B5AF-E21F44EA2837}" type="pres">
      <dgm:prSet presAssocID="{F7AA5FBF-D7FC-4C41-B80C-629B9529FA0F}" presName="negativeSpace" presStyleCnt="0"/>
      <dgm:spPr/>
      <dgm:t>
        <a:bodyPr/>
        <a:lstStyle/>
        <a:p>
          <a:endParaRPr lang="ru-RU"/>
        </a:p>
      </dgm:t>
    </dgm:pt>
    <dgm:pt modelId="{9E3A8131-B42D-46BC-A11B-DAFC7E4D747A}" type="pres">
      <dgm:prSet presAssocID="{F7AA5FBF-D7FC-4C41-B80C-629B9529FA0F}" presName="childText" presStyleLbl="conFgAcc1" presStyleIdx="2" presStyleCnt="5" custScaleY="761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2751B2-071E-410C-BC7E-5B72669385E5}" type="pres">
      <dgm:prSet presAssocID="{927494CE-873A-4363-94FC-7450173A9864}" presName="spaceBetweenRectangles" presStyleCnt="0"/>
      <dgm:spPr/>
      <dgm:t>
        <a:bodyPr/>
        <a:lstStyle/>
        <a:p>
          <a:endParaRPr lang="ru-RU"/>
        </a:p>
      </dgm:t>
    </dgm:pt>
    <dgm:pt modelId="{705096EC-183E-4B06-8880-E190EDE7E38A}" type="pres">
      <dgm:prSet presAssocID="{95093155-A2B4-44A8-B1B9-944E439A480C}" presName="parentLin" presStyleCnt="0"/>
      <dgm:spPr/>
      <dgm:t>
        <a:bodyPr/>
        <a:lstStyle/>
        <a:p>
          <a:endParaRPr lang="ru-RU"/>
        </a:p>
      </dgm:t>
    </dgm:pt>
    <dgm:pt modelId="{1CF93DD6-98B9-46EB-9EC4-34E31F1B6D76}" type="pres">
      <dgm:prSet presAssocID="{95093155-A2B4-44A8-B1B9-944E439A480C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76AD998E-96FA-4FCB-A85E-56570940A0E0}" type="pres">
      <dgm:prSet presAssocID="{95093155-A2B4-44A8-B1B9-944E439A480C}" presName="parentText" presStyleLbl="node1" presStyleIdx="3" presStyleCnt="5" custScaleX="133584" custScaleY="55779" custLinFactNeighborX="-19357" custLinFactNeighborY="-148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129C70-266D-419B-842F-CA039F55BF7F}" type="pres">
      <dgm:prSet presAssocID="{95093155-A2B4-44A8-B1B9-944E439A480C}" presName="negativeSpace" presStyleCnt="0"/>
      <dgm:spPr/>
      <dgm:t>
        <a:bodyPr/>
        <a:lstStyle/>
        <a:p>
          <a:endParaRPr lang="ru-RU"/>
        </a:p>
      </dgm:t>
    </dgm:pt>
    <dgm:pt modelId="{2ECCE30E-A02E-453D-8ECA-0A177E498E02}" type="pres">
      <dgm:prSet presAssocID="{95093155-A2B4-44A8-B1B9-944E439A480C}" presName="childText" presStyleLbl="conFgAcc1" presStyleIdx="3" presStyleCnt="5" custScaleY="83588" custLinFactNeighborY="-87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4A99B-DD14-4205-A1E1-36E437F73135}" type="pres">
      <dgm:prSet presAssocID="{6EAD2A3A-6F99-4EB5-868E-CF060C6A6BF5}" presName="spaceBetweenRectangles" presStyleCnt="0"/>
      <dgm:spPr/>
      <dgm:t>
        <a:bodyPr/>
        <a:lstStyle/>
        <a:p>
          <a:endParaRPr lang="ru-RU"/>
        </a:p>
      </dgm:t>
    </dgm:pt>
    <dgm:pt modelId="{E0C00373-7CE6-4981-B47A-55DBD841DA88}" type="pres">
      <dgm:prSet presAssocID="{127D4D1F-FF28-446E-B347-3DF9BB1D25F8}" presName="parentLin" presStyleCnt="0"/>
      <dgm:spPr/>
      <dgm:t>
        <a:bodyPr/>
        <a:lstStyle/>
        <a:p>
          <a:endParaRPr lang="ru-RU"/>
        </a:p>
      </dgm:t>
    </dgm:pt>
    <dgm:pt modelId="{8A50C194-BA75-48E4-9A93-FBE5896E38BB}" type="pres">
      <dgm:prSet presAssocID="{127D4D1F-FF28-446E-B347-3DF9BB1D25F8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28E77AC9-E67D-48A7-9795-CF1369B0648B}" type="pres">
      <dgm:prSet presAssocID="{127D4D1F-FF28-446E-B347-3DF9BB1D25F8}" presName="parentText" presStyleLbl="node1" presStyleIdx="4" presStyleCnt="5" custScaleX="136902" custScaleY="73252" custLinFactNeighborX="2799" custLinFactNeighborY="-189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607F55-ED01-4E72-B6F8-491542B9EC58}" type="pres">
      <dgm:prSet presAssocID="{127D4D1F-FF28-446E-B347-3DF9BB1D25F8}" presName="negativeSpace" presStyleCnt="0"/>
      <dgm:spPr/>
      <dgm:t>
        <a:bodyPr/>
        <a:lstStyle/>
        <a:p>
          <a:endParaRPr lang="ru-RU"/>
        </a:p>
      </dgm:t>
    </dgm:pt>
    <dgm:pt modelId="{CDC91FBD-18DB-4F13-8299-4D7BD406C839}" type="pres">
      <dgm:prSet presAssocID="{127D4D1F-FF28-446E-B347-3DF9BB1D25F8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8D65F6-9CCC-49C1-AE6C-5AA3B301FBDE}" type="presOf" srcId="{2C6485CD-B395-4A59-BB02-26449B281709}" destId="{CDC91FBD-18DB-4F13-8299-4D7BD406C839}" srcOrd="0" destOrd="0" presId="urn:microsoft.com/office/officeart/2005/8/layout/list1"/>
    <dgm:cxn modelId="{9F5ADD7D-6B4D-449F-BC41-D0483A894F2D}" type="presOf" srcId="{64EC8F41-CF96-44F9-BD94-B20D4EBB5342}" destId="{2ECCE30E-A02E-453D-8ECA-0A177E498E02}" srcOrd="0" destOrd="2" presId="urn:microsoft.com/office/officeart/2005/8/layout/list1"/>
    <dgm:cxn modelId="{B1B53A3B-0505-498C-9932-44C962B23751}" type="presOf" srcId="{E128AC7F-B2CB-4779-BDA8-C257011FECCA}" destId="{2ECCE30E-A02E-453D-8ECA-0A177E498E02}" srcOrd="0" destOrd="1" presId="urn:microsoft.com/office/officeart/2005/8/layout/list1"/>
    <dgm:cxn modelId="{A007E4FF-BB08-4558-A810-533EE37933D9}" type="presOf" srcId="{95093155-A2B4-44A8-B1B9-944E439A480C}" destId="{76AD998E-96FA-4FCB-A85E-56570940A0E0}" srcOrd="1" destOrd="0" presId="urn:microsoft.com/office/officeart/2005/8/layout/list1"/>
    <dgm:cxn modelId="{B0E0F979-2E27-4EDD-902E-67DCBB69474E}" srcId="{95093155-A2B4-44A8-B1B9-944E439A480C}" destId="{995F2AE9-8728-45A9-BCAB-F13A8CDB4F5C}" srcOrd="0" destOrd="0" parTransId="{B741F535-3780-4767-8C2B-6581834FEE09}" sibTransId="{1925D30B-775C-4CB5-BD9D-8CADEB6E21AF}"/>
    <dgm:cxn modelId="{7A6BEF79-22FB-4565-8388-3DB53061F119}" type="presOf" srcId="{F7AA5FBF-D7FC-4C41-B80C-629B9529FA0F}" destId="{DB77D3ED-57BA-4EE6-A2D1-37196214A44D}" srcOrd="1" destOrd="0" presId="urn:microsoft.com/office/officeart/2005/8/layout/list1"/>
    <dgm:cxn modelId="{67EF754B-36FE-4371-9AB9-2569054E10F2}" type="presOf" srcId="{127D4D1F-FF28-446E-B347-3DF9BB1D25F8}" destId="{8A50C194-BA75-48E4-9A93-FBE5896E38BB}" srcOrd="0" destOrd="0" presId="urn:microsoft.com/office/officeart/2005/8/layout/list1"/>
    <dgm:cxn modelId="{98269979-DF38-41DD-B03B-47E926B548CD}" srcId="{F7AA5FBF-D7FC-4C41-B80C-629B9529FA0F}" destId="{EFD4AC32-8A01-4F88-8DAC-0352B2A99B36}" srcOrd="1" destOrd="0" parTransId="{1B440E3B-3D7F-496D-A6A6-2C51489719AB}" sibTransId="{A3F70A2E-BCBA-4807-ADB7-F637A5060FC6}"/>
    <dgm:cxn modelId="{8B66C8D3-C760-480A-9B78-CC74050FA01C}" type="presOf" srcId="{5C1B234D-F3CC-4A0A-BD4C-DD7CBE2F16E0}" destId="{49B12A84-17D5-4890-A74A-7B0342F4104B}" srcOrd="0" destOrd="1" presId="urn:microsoft.com/office/officeart/2005/8/layout/list1"/>
    <dgm:cxn modelId="{18D5CA39-06D1-49C6-8BE1-5A51F2205F67}" type="presOf" srcId="{5A3E2B8F-41DA-40E2-8285-2F78BA2B0639}" destId="{74E91AA3-2076-4F8D-993B-D02015BDDC36}" srcOrd="1" destOrd="0" presId="urn:microsoft.com/office/officeart/2005/8/layout/list1"/>
    <dgm:cxn modelId="{424E5849-1888-4E09-9C16-036F3FED2582}" srcId="{F7AA5FBF-D7FC-4C41-B80C-629B9529FA0F}" destId="{652538DA-E779-443A-B937-FCAAB635D2C3}" srcOrd="2" destOrd="0" parTransId="{0133FD6B-B184-46B2-92D6-70C4E3C360B2}" sibTransId="{71C4E054-A3DB-490B-B0F1-25507CCA6798}"/>
    <dgm:cxn modelId="{A9E25AB0-D5D4-4753-A8C7-B6C12BCCB933}" type="presOf" srcId="{9E53BC3E-2BEF-49D2-B8BF-17F000D1B6A9}" destId="{BEE540ED-3E97-435D-B3B5-5D92360B06D4}" srcOrd="0" destOrd="0" presId="urn:microsoft.com/office/officeart/2005/8/layout/list1"/>
    <dgm:cxn modelId="{18D1447F-3D38-4158-A612-200C4A604159}" type="presOf" srcId="{C97227CB-589B-47BC-92D0-DA8F8EDE4856}" destId="{819888C0-4BDD-439D-8D79-2C2C7306ED97}" srcOrd="0" destOrd="0" presId="urn:microsoft.com/office/officeart/2005/8/layout/list1"/>
    <dgm:cxn modelId="{8EC945F1-E1FD-48D6-92B0-6D3D23377905}" srcId="{C97227CB-589B-47BC-92D0-DA8F8EDE4856}" destId="{95093155-A2B4-44A8-B1B9-944E439A480C}" srcOrd="3" destOrd="0" parTransId="{37DE2310-5363-4AE9-BCAE-D0AFA33D9ADD}" sibTransId="{6EAD2A3A-6F99-4EB5-868E-CF060C6A6BF5}"/>
    <dgm:cxn modelId="{00E4C737-A035-45A1-A17B-D450B4F85D46}" srcId="{95093155-A2B4-44A8-B1B9-944E439A480C}" destId="{64EC8F41-CF96-44F9-BD94-B20D4EBB5342}" srcOrd="2" destOrd="0" parTransId="{8B98B294-F7C5-4C23-BE4F-1A3FABD0650B}" sibTransId="{91F9F2F6-640D-490F-A8E2-4A56AE237DD2}"/>
    <dgm:cxn modelId="{E1C2BE07-5F4D-4A66-8BEA-24AAD99A4244}" srcId="{F7AA5FBF-D7FC-4C41-B80C-629B9529FA0F}" destId="{6A1561D2-C3C3-494B-9FF0-9981D25F4CAD}" srcOrd="0" destOrd="0" parTransId="{E25D3B42-BA0E-4C29-AD3C-76A059BCC905}" sibTransId="{7F87F4D3-5E69-4442-94D9-C65044A417AC}"/>
    <dgm:cxn modelId="{3D61BDDA-4B54-4B81-903C-C3FD61393F52}" srcId="{9E53BC3E-2BEF-49D2-B8BF-17F000D1B6A9}" destId="{14527F1B-8634-4154-A4AE-6BD9F67B18AD}" srcOrd="0" destOrd="0" parTransId="{0EB195EE-0BA9-48FD-9B4D-AB26630AD4C1}" sibTransId="{7F5EEF44-30A5-44D9-8D7D-58C6752C8C93}"/>
    <dgm:cxn modelId="{664347E1-6ABE-4E04-8CCA-0B82737EC0A6}" type="presOf" srcId="{95093155-A2B4-44A8-B1B9-944E439A480C}" destId="{1CF93DD6-98B9-46EB-9EC4-34E31F1B6D76}" srcOrd="0" destOrd="0" presId="urn:microsoft.com/office/officeart/2005/8/layout/list1"/>
    <dgm:cxn modelId="{48C3EAF3-861F-4B4E-A461-E1D2A5254916}" srcId="{127D4D1F-FF28-446E-B347-3DF9BB1D25F8}" destId="{2C6485CD-B395-4A59-BB02-26449B281709}" srcOrd="0" destOrd="0" parTransId="{AFD9D490-3805-49BA-A59F-366151725841}" sibTransId="{2933FCDB-71EE-48E3-ABA3-B3AFB01B6F4B}"/>
    <dgm:cxn modelId="{E5A51778-ECDA-4A6C-8CC3-39A916A4228B}" type="presOf" srcId="{1C724351-383D-4DF3-A217-4E19B6A27886}" destId="{49B12A84-17D5-4890-A74A-7B0342F4104B}" srcOrd="0" destOrd="0" presId="urn:microsoft.com/office/officeart/2005/8/layout/list1"/>
    <dgm:cxn modelId="{96A5685A-9646-468E-9379-E33B91905C57}" srcId="{C97227CB-589B-47BC-92D0-DA8F8EDE4856}" destId="{F7AA5FBF-D7FC-4C41-B80C-629B9529FA0F}" srcOrd="2" destOrd="0" parTransId="{7F722FCD-081C-40B1-AC55-06F86D044553}" sibTransId="{927494CE-873A-4363-94FC-7450173A9864}"/>
    <dgm:cxn modelId="{A16FF517-48A2-4225-9621-756DE422D09E}" type="presOf" srcId="{DD82589A-4A8A-4BAA-B7D1-EABF691CBCB5}" destId="{2ECCE30E-A02E-453D-8ECA-0A177E498E02}" srcOrd="0" destOrd="3" presId="urn:microsoft.com/office/officeart/2005/8/layout/list1"/>
    <dgm:cxn modelId="{DEC410BB-0FE3-444B-8E21-23532FFEBA4E}" type="presOf" srcId="{2D85D3CF-65FC-493C-964D-8473EF2CC09D}" destId="{7B6AF4F2-07A5-47C2-BAF4-67EFBBA4D946}" srcOrd="0" destOrd="2" presId="urn:microsoft.com/office/officeart/2005/8/layout/list1"/>
    <dgm:cxn modelId="{6B7EB235-3B3E-492B-9825-BC1DC1B5E80E}" srcId="{5A3E2B8F-41DA-40E2-8285-2F78BA2B0639}" destId="{1C724351-383D-4DF3-A217-4E19B6A27886}" srcOrd="0" destOrd="0" parTransId="{00B7F056-61DF-4CEF-846B-4FA0062DCC62}" sibTransId="{23336BEF-1903-4297-BD83-7046705275A0}"/>
    <dgm:cxn modelId="{630A1E88-A23E-443F-855A-CE94022E3825}" type="presOf" srcId="{14527F1B-8634-4154-A4AE-6BD9F67B18AD}" destId="{7B6AF4F2-07A5-47C2-BAF4-67EFBBA4D946}" srcOrd="0" destOrd="0" presId="urn:microsoft.com/office/officeart/2005/8/layout/list1"/>
    <dgm:cxn modelId="{4E52C740-4192-4274-BD56-7818BEAB8390}" srcId="{9E53BC3E-2BEF-49D2-B8BF-17F000D1B6A9}" destId="{2D85D3CF-65FC-493C-964D-8473EF2CC09D}" srcOrd="2" destOrd="0" parTransId="{8CD208D5-B434-4EB1-804C-865CD71FD01A}" sibTransId="{03869E43-EB8A-4246-A7B9-E84BCDBC492E}"/>
    <dgm:cxn modelId="{7112CC91-7D7E-438F-93BD-C27F229C8603}" srcId="{95093155-A2B4-44A8-B1B9-944E439A480C}" destId="{E128AC7F-B2CB-4779-BDA8-C257011FECCA}" srcOrd="1" destOrd="0" parTransId="{E7796052-EA63-47D0-8833-469D0FCC04AB}" sibTransId="{0C76DDD2-7431-42E2-950F-0F492EA84AED}"/>
    <dgm:cxn modelId="{17C28766-39D6-4D5B-B23A-A59B4792B2DD}" srcId="{9E53BC3E-2BEF-49D2-B8BF-17F000D1B6A9}" destId="{8B701A73-F6A7-465C-9532-61A2E3D00CE2}" srcOrd="1" destOrd="0" parTransId="{6C03D8F3-F9AC-4444-A02B-649AD7C526D8}" sibTransId="{F14FBAA5-6E40-4C54-A31F-8D6303721B97}"/>
    <dgm:cxn modelId="{AF15242B-3693-42DD-BDB3-B199C4BE7638}" type="presOf" srcId="{5A3E2B8F-41DA-40E2-8285-2F78BA2B0639}" destId="{40BA44CE-72BF-452E-AE3C-2A7C154A3C04}" srcOrd="0" destOrd="0" presId="urn:microsoft.com/office/officeart/2005/8/layout/list1"/>
    <dgm:cxn modelId="{C7362AE9-F73D-47F9-BCCE-68039EE72E6F}" srcId="{95093155-A2B4-44A8-B1B9-944E439A480C}" destId="{DD82589A-4A8A-4BAA-B7D1-EABF691CBCB5}" srcOrd="3" destOrd="0" parTransId="{C32A3DE4-5613-45D8-804E-B87937A1ECA2}" sibTransId="{A0888AD5-F317-412A-81DF-F4EC30CE6804}"/>
    <dgm:cxn modelId="{5AE1B2A3-3B6A-47F7-A47F-5DCFB73C0EC3}" srcId="{C97227CB-589B-47BC-92D0-DA8F8EDE4856}" destId="{9E53BC3E-2BEF-49D2-B8BF-17F000D1B6A9}" srcOrd="0" destOrd="0" parTransId="{97B91035-3A79-4898-8442-C7B0C7929BA9}" sibTransId="{83085A72-CE8C-445C-9E2F-3CBF00936BEF}"/>
    <dgm:cxn modelId="{5673EC5C-E688-4B99-A676-7AB4F1219B8B}" type="presOf" srcId="{8B701A73-F6A7-465C-9532-61A2E3D00CE2}" destId="{7B6AF4F2-07A5-47C2-BAF4-67EFBBA4D946}" srcOrd="0" destOrd="1" presId="urn:microsoft.com/office/officeart/2005/8/layout/list1"/>
    <dgm:cxn modelId="{D4202D26-576F-4097-91E0-ED6DF3935F64}" type="presOf" srcId="{6A1561D2-C3C3-494B-9FF0-9981D25F4CAD}" destId="{9E3A8131-B42D-46BC-A11B-DAFC7E4D747A}" srcOrd="0" destOrd="0" presId="urn:microsoft.com/office/officeart/2005/8/layout/list1"/>
    <dgm:cxn modelId="{DEA309BA-A757-4D48-B6C4-A2641482D81D}" srcId="{C97227CB-589B-47BC-92D0-DA8F8EDE4856}" destId="{5A3E2B8F-41DA-40E2-8285-2F78BA2B0639}" srcOrd="1" destOrd="0" parTransId="{694DC4C9-57A6-4669-A3B2-E3C72BE74832}" sibTransId="{E68EC897-A81B-4D4A-8628-C167905EEA4E}"/>
    <dgm:cxn modelId="{E1EDEAF2-7051-42EB-AB1A-4698A78959DA}" srcId="{C97227CB-589B-47BC-92D0-DA8F8EDE4856}" destId="{127D4D1F-FF28-446E-B347-3DF9BB1D25F8}" srcOrd="4" destOrd="0" parTransId="{6CB8A244-0598-4E31-8593-9898D05D5528}" sibTransId="{A83636E0-D503-474B-ABBE-C16FEA1DFBBA}"/>
    <dgm:cxn modelId="{6E640F76-4E56-47A3-978D-8B4C3FADAB10}" type="presOf" srcId="{9E53BC3E-2BEF-49D2-B8BF-17F000D1B6A9}" destId="{0F2FACE8-3201-4392-9636-BE035E30771F}" srcOrd="1" destOrd="0" presId="urn:microsoft.com/office/officeart/2005/8/layout/list1"/>
    <dgm:cxn modelId="{9B8E8BA3-331F-4E15-88AF-178CD577FD71}" type="presOf" srcId="{127D4D1F-FF28-446E-B347-3DF9BB1D25F8}" destId="{28E77AC9-E67D-48A7-9795-CF1369B0648B}" srcOrd="1" destOrd="0" presId="urn:microsoft.com/office/officeart/2005/8/layout/list1"/>
    <dgm:cxn modelId="{78720E40-972F-4D15-8DD0-2DADD2BFD769}" type="presOf" srcId="{995F2AE9-8728-45A9-BCAB-F13A8CDB4F5C}" destId="{2ECCE30E-A02E-453D-8ECA-0A177E498E02}" srcOrd="0" destOrd="0" presId="urn:microsoft.com/office/officeart/2005/8/layout/list1"/>
    <dgm:cxn modelId="{CD86F5F5-5B95-46C0-A7A8-7214ED2AFC01}" type="presOf" srcId="{F7AA5FBF-D7FC-4C41-B80C-629B9529FA0F}" destId="{B8DC0BDA-90A5-4345-9C40-7F607966F645}" srcOrd="0" destOrd="0" presId="urn:microsoft.com/office/officeart/2005/8/layout/list1"/>
    <dgm:cxn modelId="{1ED27D33-6C79-441F-B056-5C3D66CD5254}" type="presOf" srcId="{EFD4AC32-8A01-4F88-8DAC-0352B2A99B36}" destId="{9E3A8131-B42D-46BC-A11B-DAFC7E4D747A}" srcOrd="0" destOrd="1" presId="urn:microsoft.com/office/officeart/2005/8/layout/list1"/>
    <dgm:cxn modelId="{A7E89504-9B49-4BE8-B05C-9D44417AA94E}" srcId="{5A3E2B8F-41DA-40E2-8285-2F78BA2B0639}" destId="{5C1B234D-F3CC-4A0A-BD4C-DD7CBE2F16E0}" srcOrd="1" destOrd="0" parTransId="{8BD8E303-59F1-4319-9B69-D175E14DE64E}" sibTransId="{4AB3F740-F432-4E12-B7DD-B95AF724EFA4}"/>
    <dgm:cxn modelId="{9DBFAD4B-C214-4998-B420-7A85184D4238}" type="presOf" srcId="{652538DA-E779-443A-B937-FCAAB635D2C3}" destId="{9E3A8131-B42D-46BC-A11B-DAFC7E4D747A}" srcOrd="0" destOrd="2" presId="urn:microsoft.com/office/officeart/2005/8/layout/list1"/>
    <dgm:cxn modelId="{44E428EE-BD39-4996-991E-66B6F30BE8A2}" type="presParOf" srcId="{819888C0-4BDD-439D-8D79-2C2C7306ED97}" destId="{4A6033E1-4521-41CE-A904-4F483DFC86F9}" srcOrd="0" destOrd="0" presId="urn:microsoft.com/office/officeart/2005/8/layout/list1"/>
    <dgm:cxn modelId="{FA60D2F0-6A49-4DFE-9F63-3904905EA1A5}" type="presParOf" srcId="{4A6033E1-4521-41CE-A904-4F483DFC86F9}" destId="{BEE540ED-3E97-435D-B3B5-5D92360B06D4}" srcOrd="0" destOrd="0" presId="urn:microsoft.com/office/officeart/2005/8/layout/list1"/>
    <dgm:cxn modelId="{01C79178-DDA2-475F-ADF8-9550680636C2}" type="presParOf" srcId="{4A6033E1-4521-41CE-A904-4F483DFC86F9}" destId="{0F2FACE8-3201-4392-9636-BE035E30771F}" srcOrd="1" destOrd="0" presId="urn:microsoft.com/office/officeart/2005/8/layout/list1"/>
    <dgm:cxn modelId="{3225967A-ECF8-416E-BC6A-22EE7CD15BCA}" type="presParOf" srcId="{819888C0-4BDD-439D-8D79-2C2C7306ED97}" destId="{475736D0-CAB9-4662-A27E-F283430BC987}" srcOrd="1" destOrd="0" presId="urn:microsoft.com/office/officeart/2005/8/layout/list1"/>
    <dgm:cxn modelId="{19842B05-A44D-4052-9ACB-F8581FCD02F2}" type="presParOf" srcId="{819888C0-4BDD-439D-8D79-2C2C7306ED97}" destId="{7B6AF4F2-07A5-47C2-BAF4-67EFBBA4D946}" srcOrd="2" destOrd="0" presId="urn:microsoft.com/office/officeart/2005/8/layout/list1"/>
    <dgm:cxn modelId="{0AFAF5DB-0328-4A5B-9BD7-091D1B5AC6A9}" type="presParOf" srcId="{819888C0-4BDD-439D-8D79-2C2C7306ED97}" destId="{D49A62BC-7DF7-442D-89EE-EF61128850B4}" srcOrd="3" destOrd="0" presId="urn:microsoft.com/office/officeart/2005/8/layout/list1"/>
    <dgm:cxn modelId="{6E41463A-E814-4407-BFE5-E8B03AABC6B3}" type="presParOf" srcId="{819888C0-4BDD-439D-8D79-2C2C7306ED97}" destId="{ED302106-29BC-4581-9F67-90A05A7CA2F0}" srcOrd="4" destOrd="0" presId="urn:microsoft.com/office/officeart/2005/8/layout/list1"/>
    <dgm:cxn modelId="{8D1D4777-A1D8-43CD-B34E-D9B9F2143F3F}" type="presParOf" srcId="{ED302106-29BC-4581-9F67-90A05A7CA2F0}" destId="{40BA44CE-72BF-452E-AE3C-2A7C154A3C04}" srcOrd="0" destOrd="0" presId="urn:microsoft.com/office/officeart/2005/8/layout/list1"/>
    <dgm:cxn modelId="{41F31926-2489-4006-A68B-8FD8308A9258}" type="presParOf" srcId="{ED302106-29BC-4581-9F67-90A05A7CA2F0}" destId="{74E91AA3-2076-4F8D-993B-D02015BDDC36}" srcOrd="1" destOrd="0" presId="urn:microsoft.com/office/officeart/2005/8/layout/list1"/>
    <dgm:cxn modelId="{9CB7194C-78BB-416D-9AB5-C000A6BD8F4E}" type="presParOf" srcId="{819888C0-4BDD-439D-8D79-2C2C7306ED97}" destId="{C8643588-2936-4A2D-BC5E-9D4BE86490F2}" srcOrd="5" destOrd="0" presId="urn:microsoft.com/office/officeart/2005/8/layout/list1"/>
    <dgm:cxn modelId="{E2A6E6AE-D8DC-45FA-A19E-58A4ED7D5398}" type="presParOf" srcId="{819888C0-4BDD-439D-8D79-2C2C7306ED97}" destId="{49B12A84-17D5-4890-A74A-7B0342F4104B}" srcOrd="6" destOrd="0" presId="urn:microsoft.com/office/officeart/2005/8/layout/list1"/>
    <dgm:cxn modelId="{8543988D-74CD-4774-9E72-A1015B076B49}" type="presParOf" srcId="{819888C0-4BDD-439D-8D79-2C2C7306ED97}" destId="{BB3D0A6F-2D7E-4D43-A3E8-0DF3A31CE616}" srcOrd="7" destOrd="0" presId="urn:microsoft.com/office/officeart/2005/8/layout/list1"/>
    <dgm:cxn modelId="{B49C0EA1-3F49-4DC9-AB30-BAE8A5C192A1}" type="presParOf" srcId="{819888C0-4BDD-439D-8D79-2C2C7306ED97}" destId="{0B3A3463-0EFA-490D-89E5-15775EDB8795}" srcOrd="8" destOrd="0" presId="urn:microsoft.com/office/officeart/2005/8/layout/list1"/>
    <dgm:cxn modelId="{6F4041DF-9A6C-4290-8C52-14AE09B87DEC}" type="presParOf" srcId="{0B3A3463-0EFA-490D-89E5-15775EDB8795}" destId="{B8DC0BDA-90A5-4345-9C40-7F607966F645}" srcOrd="0" destOrd="0" presId="urn:microsoft.com/office/officeart/2005/8/layout/list1"/>
    <dgm:cxn modelId="{B6A2C587-9B85-44B6-B295-E406D3852E54}" type="presParOf" srcId="{0B3A3463-0EFA-490D-89E5-15775EDB8795}" destId="{DB77D3ED-57BA-4EE6-A2D1-37196214A44D}" srcOrd="1" destOrd="0" presId="urn:microsoft.com/office/officeart/2005/8/layout/list1"/>
    <dgm:cxn modelId="{A06E8150-B046-4688-BD92-9FC1B5C9A5A4}" type="presParOf" srcId="{819888C0-4BDD-439D-8D79-2C2C7306ED97}" destId="{A23C8C0C-BDC5-4CDA-B5AF-E21F44EA2837}" srcOrd="9" destOrd="0" presId="urn:microsoft.com/office/officeart/2005/8/layout/list1"/>
    <dgm:cxn modelId="{6BDB11DF-7933-4ADC-8262-82F9C9D2A55E}" type="presParOf" srcId="{819888C0-4BDD-439D-8D79-2C2C7306ED97}" destId="{9E3A8131-B42D-46BC-A11B-DAFC7E4D747A}" srcOrd="10" destOrd="0" presId="urn:microsoft.com/office/officeart/2005/8/layout/list1"/>
    <dgm:cxn modelId="{31A0821C-EB9A-43D5-BAD1-655D52ECA8C4}" type="presParOf" srcId="{819888C0-4BDD-439D-8D79-2C2C7306ED97}" destId="{332751B2-071E-410C-BC7E-5B72669385E5}" srcOrd="11" destOrd="0" presId="urn:microsoft.com/office/officeart/2005/8/layout/list1"/>
    <dgm:cxn modelId="{C182725D-B8B7-411E-BA51-C6CDCAB6EC97}" type="presParOf" srcId="{819888C0-4BDD-439D-8D79-2C2C7306ED97}" destId="{705096EC-183E-4B06-8880-E190EDE7E38A}" srcOrd="12" destOrd="0" presId="urn:microsoft.com/office/officeart/2005/8/layout/list1"/>
    <dgm:cxn modelId="{CF29E8AE-05CE-456A-ABB6-EDE9200D911B}" type="presParOf" srcId="{705096EC-183E-4B06-8880-E190EDE7E38A}" destId="{1CF93DD6-98B9-46EB-9EC4-34E31F1B6D76}" srcOrd="0" destOrd="0" presId="urn:microsoft.com/office/officeart/2005/8/layout/list1"/>
    <dgm:cxn modelId="{42F4A1CA-0FCA-4E4F-AC0A-FAB2B53007CF}" type="presParOf" srcId="{705096EC-183E-4B06-8880-E190EDE7E38A}" destId="{76AD998E-96FA-4FCB-A85E-56570940A0E0}" srcOrd="1" destOrd="0" presId="urn:microsoft.com/office/officeart/2005/8/layout/list1"/>
    <dgm:cxn modelId="{637BA972-3926-4E6A-86F1-640B372C79B8}" type="presParOf" srcId="{819888C0-4BDD-439D-8D79-2C2C7306ED97}" destId="{5C129C70-266D-419B-842F-CA039F55BF7F}" srcOrd="13" destOrd="0" presId="urn:microsoft.com/office/officeart/2005/8/layout/list1"/>
    <dgm:cxn modelId="{91154D7C-07FA-4A69-A13B-A4D18538C01E}" type="presParOf" srcId="{819888C0-4BDD-439D-8D79-2C2C7306ED97}" destId="{2ECCE30E-A02E-453D-8ECA-0A177E498E02}" srcOrd="14" destOrd="0" presId="urn:microsoft.com/office/officeart/2005/8/layout/list1"/>
    <dgm:cxn modelId="{59D993F2-B805-4337-8D38-21228BAD8A1D}" type="presParOf" srcId="{819888C0-4BDD-439D-8D79-2C2C7306ED97}" destId="{C484A99B-DD14-4205-A1E1-36E437F73135}" srcOrd="15" destOrd="0" presId="urn:microsoft.com/office/officeart/2005/8/layout/list1"/>
    <dgm:cxn modelId="{0C3FC362-85CA-4ED7-AF23-28A4779F9F25}" type="presParOf" srcId="{819888C0-4BDD-439D-8D79-2C2C7306ED97}" destId="{E0C00373-7CE6-4981-B47A-55DBD841DA88}" srcOrd="16" destOrd="0" presId="urn:microsoft.com/office/officeart/2005/8/layout/list1"/>
    <dgm:cxn modelId="{305F14F3-5D26-43B9-BA75-5F2424A50B4B}" type="presParOf" srcId="{E0C00373-7CE6-4981-B47A-55DBD841DA88}" destId="{8A50C194-BA75-48E4-9A93-FBE5896E38BB}" srcOrd="0" destOrd="0" presId="urn:microsoft.com/office/officeart/2005/8/layout/list1"/>
    <dgm:cxn modelId="{ABBA68B3-CC6D-46F6-9659-CCA48363099C}" type="presParOf" srcId="{E0C00373-7CE6-4981-B47A-55DBD841DA88}" destId="{28E77AC9-E67D-48A7-9795-CF1369B0648B}" srcOrd="1" destOrd="0" presId="urn:microsoft.com/office/officeart/2005/8/layout/list1"/>
    <dgm:cxn modelId="{D2E142B2-9176-485B-977D-3971C7517863}" type="presParOf" srcId="{819888C0-4BDD-439D-8D79-2C2C7306ED97}" destId="{14607F55-ED01-4E72-B6F8-491542B9EC58}" srcOrd="17" destOrd="0" presId="urn:microsoft.com/office/officeart/2005/8/layout/list1"/>
    <dgm:cxn modelId="{2560928A-E420-4A1C-8C29-2DFD6C928589}" type="presParOf" srcId="{819888C0-4BDD-439D-8D79-2C2C7306ED97}" destId="{CDC91FBD-18DB-4F13-8299-4D7BD406C839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6249949-9188-4C4A-8CB9-A842408DC41E}" type="doc">
      <dgm:prSet loTypeId="urn:microsoft.com/office/officeart/2005/8/layout/radial1" loCatId="relationship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FF50387-1AAF-460F-B54B-9141C7AAFDC3}">
      <dgm:prSet phldrT="[Текст]" custT="1"/>
      <dgm:spPr/>
      <dgm:t>
        <a:bodyPr/>
        <a:lstStyle/>
        <a:p>
          <a:r>
            <a:rPr lang="ru-RU" sz="2000" b="1" dirty="0">
              <a:latin typeface="Times New Roman" pitchFamily="18" charset="0"/>
              <a:cs typeface="Times New Roman" pitchFamily="18" charset="0"/>
            </a:rPr>
            <a:t>Формы работы с родителями</a:t>
          </a:r>
        </a:p>
      </dgm:t>
    </dgm:pt>
    <dgm:pt modelId="{F725DCE4-145F-4D12-A7AD-939E2427FBF9}" type="parTrans" cxnId="{B26AB1EE-9CB2-419C-B244-CC1DC7913594}">
      <dgm:prSet/>
      <dgm:spPr/>
      <dgm:t>
        <a:bodyPr/>
        <a:lstStyle/>
        <a:p>
          <a:endParaRPr lang="ru-RU" sz="4000"/>
        </a:p>
      </dgm:t>
    </dgm:pt>
    <dgm:pt modelId="{4B70D65F-0ACD-4039-831D-37CA559C0C8C}" type="sibTrans" cxnId="{B26AB1EE-9CB2-419C-B244-CC1DC7913594}">
      <dgm:prSet/>
      <dgm:spPr/>
      <dgm:t>
        <a:bodyPr/>
        <a:lstStyle/>
        <a:p>
          <a:endParaRPr lang="ru-RU" sz="4000"/>
        </a:p>
      </dgm:t>
    </dgm:pt>
    <dgm:pt modelId="{23D32498-D00E-4513-BF29-84A83468582C}">
      <dgm:prSet phldrT="[Текст]"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Беседа</a:t>
          </a:r>
        </a:p>
      </dgm:t>
    </dgm:pt>
    <dgm:pt modelId="{37EFEA28-2084-48CE-A70B-EE53D85AC63B}" type="parTrans" cxnId="{B690E2F3-EFFB-40F1-9850-963B96CCD4BC}">
      <dgm:prSet custT="1"/>
      <dgm:spPr/>
      <dgm:t>
        <a:bodyPr/>
        <a:lstStyle/>
        <a:p>
          <a:endParaRPr lang="ru-RU" sz="1050"/>
        </a:p>
      </dgm:t>
    </dgm:pt>
    <dgm:pt modelId="{DE8E9546-EE3C-4BC1-AD8F-5E149D35E940}" type="sibTrans" cxnId="{B690E2F3-EFFB-40F1-9850-963B96CCD4BC}">
      <dgm:prSet/>
      <dgm:spPr/>
      <dgm:t>
        <a:bodyPr/>
        <a:lstStyle/>
        <a:p>
          <a:endParaRPr lang="ru-RU" sz="4000"/>
        </a:p>
      </dgm:t>
    </dgm:pt>
    <dgm:pt modelId="{34EE1DBE-5FDF-4A74-BEC7-2926A2574E32}">
      <dgm:prSet phldrT="[Текст]" custT="1"/>
      <dgm:spPr/>
      <dgm:t>
        <a:bodyPr/>
        <a:lstStyle/>
        <a:p>
          <a:r>
            <a:rPr lang="ru-RU" sz="2400">
              <a:latin typeface="Times New Roman" pitchFamily="18" charset="0"/>
              <a:cs typeface="Times New Roman" pitchFamily="18" charset="0"/>
            </a:rPr>
            <a:t>Родительские собрания</a:t>
          </a:r>
        </a:p>
      </dgm:t>
    </dgm:pt>
    <dgm:pt modelId="{E284CDCF-3BF3-41F0-89DE-6BCBC9ACF128}" type="parTrans" cxnId="{E38EE63C-DB00-4D3E-9E90-4B7B1CD33976}">
      <dgm:prSet custT="1"/>
      <dgm:spPr/>
      <dgm:t>
        <a:bodyPr/>
        <a:lstStyle/>
        <a:p>
          <a:endParaRPr lang="ru-RU" sz="1050"/>
        </a:p>
      </dgm:t>
    </dgm:pt>
    <dgm:pt modelId="{874BDDC8-19A5-444E-A2F5-8F3EE6CC0DCC}" type="sibTrans" cxnId="{E38EE63C-DB00-4D3E-9E90-4B7B1CD33976}">
      <dgm:prSet/>
      <dgm:spPr/>
      <dgm:t>
        <a:bodyPr/>
        <a:lstStyle/>
        <a:p>
          <a:endParaRPr lang="ru-RU" sz="4000"/>
        </a:p>
      </dgm:t>
    </dgm:pt>
    <dgm:pt modelId="{435C7BD3-8AD5-4C9C-ACD4-08E1A2EE5304}">
      <dgm:prSet phldrT="[Текст]"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Мероприятия и уроки</a:t>
          </a:r>
        </a:p>
      </dgm:t>
    </dgm:pt>
    <dgm:pt modelId="{BFDEAAAA-71C1-4371-90B7-359316ABC061}" type="parTrans" cxnId="{DE5F1C7D-2C48-4956-AD67-2B26D79859AD}">
      <dgm:prSet custT="1"/>
      <dgm:spPr/>
      <dgm:t>
        <a:bodyPr/>
        <a:lstStyle/>
        <a:p>
          <a:endParaRPr lang="ru-RU" sz="1050"/>
        </a:p>
      </dgm:t>
    </dgm:pt>
    <dgm:pt modelId="{432F9CFB-E185-4913-8392-58B4723324D1}" type="sibTrans" cxnId="{DE5F1C7D-2C48-4956-AD67-2B26D79859AD}">
      <dgm:prSet/>
      <dgm:spPr/>
      <dgm:t>
        <a:bodyPr/>
        <a:lstStyle/>
        <a:p>
          <a:endParaRPr lang="ru-RU" sz="4000"/>
        </a:p>
      </dgm:t>
    </dgm:pt>
    <dgm:pt modelId="{5DD8B9DE-8E5B-48CA-8606-11C0A0316B12}">
      <dgm:prSet phldrT="[Текст]"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Консультации</a:t>
          </a:r>
        </a:p>
      </dgm:t>
    </dgm:pt>
    <dgm:pt modelId="{52791686-0CE1-4038-B753-F44B82A04403}" type="parTrans" cxnId="{F729809B-C084-43FE-8869-2B6070BECC64}">
      <dgm:prSet custT="1"/>
      <dgm:spPr/>
      <dgm:t>
        <a:bodyPr/>
        <a:lstStyle/>
        <a:p>
          <a:endParaRPr lang="ru-RU" sz="1050"/>
        </a:p>
      </dgm:t>
    </dgm:pt>
    <dgm:pt modelId="{5F6B526E-2DF6-423B-9CDC-44F9828F7CBE}" type="sibTrans" cxnId="{F729809B-C084-43FE-8869-2B6070BECC64}">
      <dgm:prSet/>
      <dgm:spPr/>
      <dgm:t>
        <a:bodyPr/>
        <a:lstStyle/>
        <a:p>
          <a:endParaRPr lang="ru-RU" sz="4000"/>
        </a:p>
      </dgm:t>
    </dgm:pt>
    <dgm:pt modelId="{43D3F4BA-F762-4AE9-BF58-514FFCB4E5EC}">
      <dgm:prSet phldrT="[Текст]"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Посещение семей</a:t>
          </a:r>
        </a:p>
      </dgm:t>
    </dgm:pt>
    <dgm:pt modelId="{4556E560-F1A9-4061-A4D9-D35FD8ED05EB}" type="parTrans" cxnId="{35B8D09A-627F-4BDD-AF08-B24B6E2545EC}">
      <dgm:prSet custT="1"/>
      <dgm:spPr/>
      <dgm:t>
        <a:bodyPr/>
        <a:lstStyle/>
        <a:p>
          <a:endParaRPr lang="ru-RU" sz="1050"/>
        </a:p>
      </dgm:t>
    </dgm:pt>
    <dgm:pt modelId="{806B7CFE-F0D8-4333-94AA-E4CCA9440761}" type="sibTrans" cxnId="{35B8D09A-627F-4BDD-AF08-B24B6E2545EC}">
      <dgm:prSet/>
      <dgm:spPr/>
      <dgm:t>
        <a:bodyPr/>
        <a:lstStyle/>
        <a:p>
          <a:endParaRPr lang="ru-RU" sz="4000"/>
        </a:p>
      </dgm:t>
    </dgm:pt>
    <dgm:pt modelId="{56A54D63-F0BA-4127-B723-E45A3C965998}">
      <dgm:prSet phldrT="[Текст]" custT="1"/>
      <dgm:spPr/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Анкетирование</a:t>
          </a:r>
        </a:p>
      </dgm:t>
    </dgm:pt>
    <dgm:pt modelId="{9ACAE482-A521-4273-944B-51D530E2F4A2}" type="parTrans" cxnId="{D6ADCF38-A1E2-4F28-B3F4-BF98B76FB2CD}">
      <dgm:prSet custT="1"/>
      <dgm:spPr/>
      <dgm:t>
        <a:bodyPr/>
        <a:lstStyle/>
        <a:p>
          <a:endParaRPr lang="ru-RU" sz="1050"/>
        </a:p>
      </dgm:t>
    </dgm:pt>
    <dgm:pt modelId="{F60FE096-DDE1-4540-956F-615AA798096F}" type="sibTrans" cxnId="{D6ADCF38-A1E2-4F28-B3F4-BF98B76FB2CD}">
      <dgm:prSet/>
      <dgm:spPr/>
      <dgm:t>
        <a:bodyPr/>
        <a:lstStyle/>
        <a:p>
          <a:endParaRPr lang="ru-RU" sz="4000"/>
        </a:p>
      </dgm:t>
    </dgm:pt>
    <dgm:pt modelId="{9B558D90-4705-4CE0-BD7E-E3BF09DD194D}" type="pres">
      <dgm:prSet presAssocID="{36249949-9188-4C4A-8CB9-A842408DC41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DE2974-BFA3-4586-8DFE-E573055BF04F}" type="pres">
      <dgm:prSet presAssocID="{EFF50387-1AAF-460F-B54B-9141C7AAFDC3}" presName="centerShape" presStyleLbl="node0" presStyleIdx="0" presStyleCnt="1" custScaleX="173767"/>
      <dgm:spPr/>
      <dgm:t>
        <a:bodyPr/>
        <a:lstStyle/>
        <a:p>
          <a:endParaRPr lang="ru-RU"/>
        </a:p>
      </dgm:t>
    </dgm:pt>
    <dgm:pt modelId="{DDF61FD5-DBD3-42A7-8EEF-1A94FFEE6F5D}" type="pres">
      <dgm:prSet presAssocID="{37EFEA28-2084-48CE-A70B-EE53D85AC63B}" presName="Name9" presStyleLbl="parChTrans1D2" presStyleIdx="0" presStyleCnt="6"/>
      <dgm:spPr/>
      <dgm:t>
        <a:bodyPr/>
        <a:lstStyle/>
        <a:p>
          <a:endParaRPr lang="ru-RU"/>
        </a:p>
      </dgm:t>
    </dgm:pt>
    <dgm:pt modelId="{BED69930-7F5C-4955-ACB3-5D72F342402F}" type="pres">
      <dgm:prSet presAssocID="{37EFEA28-2084-48CE-A70B-EE53D85AC63B}" presName="connTx" presStyleLbl="parChTrans1D2" presStyleIdx="0" presStyleCnt="6"/>
      <dgm:spPr/>
      <dgm:t>
        <a:bodyPr/>
        <a:lstStyle/>
        <a:p>
          <a:endParaRPr lang="ru-RU"/>
        </a:p>
      </dgm:t>
    </dgm:pt>
    <dgm:pt modelId="{D52DB972-AA69-43FB-8334-AF86CB2CB52B}" type="pres">
      <dgm:prSet presAssocID="{23D32498-D00E-4513-BF29-84A83468582C}" presName="node" presStyleLbl="node1" presStyleIdx="0" presStyleCnt="6" custScaleX="149035" custScaleY="653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683633-131F-4312-806A-82DBB8FC7D29}" type="pres">
      <dgm:prSet presAssocID="{E284CDCF-3BF3-41F0-89DE-6BCBC9ACF128}" presName="Name9" presStyleLbl="parChTrans1D2" presStyleIdx="1" presStyleCnt="6"/>
      <dgm:spPr/>
      <dgm:t>
        <a:bodyPr/>
        <a:lstStyle/>
        <a:p>
          <a:endParaRPr lang="ru-RU"/>
        </a:p>
      </dgm:t>
    </dgm:pt>
    <dgm:pt modelId="{3891FB30-9EDA-4CE9-88B9-71A4AE41136D}" type="pres">
      <dgm:prSet presAssocID="{E284CDCF-3BF3-41F0-89DE-6BCBC9ACF128}" presName="connTx" presStyleLbl="parChTrans1D2" presStyleIdx="1" presStyleCnt="6"/>
      <dgm:spPr/>
      <dgm:t>
        <a:bodyPr/>
        <a:lstStyle/>
        <a:p>
          <a:endParaRPr lang="ru-RU"/>
        </a:p>
      </dgm:t>
    </dgm:pt>
    <dgm:pt modelId="{B647CB9A-2DA2-4D89-ADD9-FFF3DC14A279}" type="pres">
      <dgm:prSet presAssocID="{34EE1DBE-5FDF-4A74-BEC7-2926A2574E32}" presName="node" presStyleLbl="node1" presStyleIdx="1" presStyleCnt="6" custScaleX="203408" custRadScaleRad="140926" custRadScaleInc="264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E4327C-14AA-4544-883F-39D407DCDBF7}" type="pres">
      <dgm:prSet presAssocID="{BFDEAAAA-71C1-4371-90B7-359316ABC061}" presName="Name9" presStyleLbl="parChTrans1D2" presStyleIdx="2" presStyleCnt="6"/>
      <dgm:spPr/>
      <dgm:t>
        <a:bodyPr/>
        <a:lstStyle/>
        <a:p>
          <a:endParaRPr lang="ru-RU"/>
        </a:p>
      </dgm:t>
    </dgm:pt>
    <dgm:pt modelId="{0471BED4-1E93-41B2-9DEC-87816DD51513}" type="pres">
      <dgm:prSet presAssocID="{BFDEAAAA-71C1-4371-90B7-359316ABC061}" presName="connTx" presStyleLbl="parChTrans1D2" presStyleIdx="2" presStyleCnt="6"/>
      <dgm:spPr/>
      <dgm:t>
        <a:bodyPr/>
        <a:lstStyle/>
        <a:p>
          <a:endParaRPr lang="ru-RU"/>
        </a:p>
      </dgm:t>
    </dgm:pt>
    <dgm:pt modelId="{4BF2A91E-34F3-4C80-B056-A0ACF67B00CE}" type="pres">
      <dgm:prSet presAssocID="{435C7BD3-8AD5-4C9C-ACD4-08E1A2EE5304}" presName="node" presStyleLbl="node1" presStyleIdx="2" presStyleCnt="6" custScaleX="205860" custRadScaleRad="151721" custRadScaleInc="-294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9079BC-D5B0-493F-BF70-C0FEE89E4403}" type="pres">
      <dgm:prSet presAssocID="{52791686-0CE1-4038-B753-F44B82A04403}" presName="Name9" presStyleLbl="parChTrans1D2" presStyleIdx="3" presStyleCnt="6"/>
      <dgm:spPr/>
      <dgm:t>
        <a:bodyPr/>
        <a:lstStyle/>
        <a:p>
          <a:endParaRPr lang="ru-RU"/>
        </a:p>
      </dgm:t>
    </dgm:pt>
    <dgm:pt modelId="{A2391500-0A14-4761-8E55-62F3D2CAF695}" type="pres">
      <dgm:prSet presAssocID="{52791686-0CE1-4038-B753-F44B82A04403}" presName="connTx" presStyleLbl="parChTrans1D2" presStyleIdx="3" presStyleCnt="6"/>
      <dgm:spPr/>
      <dgm:t>
        <a:bodyPr/>
        <a:lstStyle/>
        <a:p>
          <a:endParaRPr lang="ru-RU"/>
        </a:p>
      </dgm:t>
    </dgm:pt>
    <dgm:pt modelId="{2C7595A9-3D91-4617-A977-91C1477A9737}" type="pres">
      <dgm:prSet presAssocID="{5DD8B9DE-8E5B-48CA-8606-11C0A0316B12}" presName="node" presStyleLbl="node1" presStyleIdx="3" presStyleCnt="6" custScaleX="220888" custScaleY="851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AE96C0-A728-4109-975E-BF0D29476C57}" type="pres">
      <dgm:prSet presAssocID="{4556E560-F1A9-4061-A4D9-D35FD8ED05EB}" presName="Name9" presStyleLbl="parChTrans1D2" presStyleIdx="4" presStyleCnt="6"/>
      <dgm:spPr/>
      <dgm:t>
        <a:bodyPr/>
        <a:lstStyle/>
        <a:p>
          <a:endParaRPr lang="ru-RU"/>
        </a:p>
      </dgm:t>
    </dgm:pt>
    <dgm:pt modelId="{AACE27CE-1931-4C28-8916-127F0CC83C04}" type="pres">
      <dgm:prSet presAssocID="{4556E560-F1A9-4061-A4D9-D35FD8ED05EB}" presName="connTx" presStyleLbl="parChTrans1D2" presStyleIdx="4" presStyleCnt="6"/>
      <dgm:spPr/>
      <dgm:t>
        <a:bodyPr/>
        <a:lstStyle/>
        <a:p>
          <a:endParaRPr lang="ru-RU"/>
        </a:p>
      </dgm:t>
    </dgm:pt>
    <dgm:pt modelId="{E6DF2362-7EC8-4633-A898-59DD86CDF81F}" type="pres">
      <dgm:prSet presAssocID="{43D3F4BA-F762-4AE9-BF58-514FFCB4E5EC}" presName="node" presStyleLbl="node1" presStyleIdx="4" presStyleCnt="6" custScaleX="172401" custRadScaleRad="140220" custRadScaleInc="307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6C0FE2-A833-49B6-821F-5254D5BAD790}" type="pres">
      <dgm:prSet presAssocID="{9ACAE482-A521-4273-944B-51D530E2F4A2}" presName="Name9" presStyleLbl="parChTrans1D2" presStyleIdx="5" presStyleCnt="6"/>
      <dgm:spPr/>
      <dgm:t>
        <a:bodyPr/>
        <a:lstStyle/>
        <a:p>
          <a:endParaRPr lang="ru-RU"/>
        </a:p>
      </dgm:t>
    </dgm:pt>
    <dgm:pt modelId="{4B2A8D78-98DB-40EE-A745-ECFF2F0CA8D7}" type="pres">
      <dgm:prSet presAssocID="{9ACAE482-A521-4273-944B-51D530E2F4A2}" presName="connTx" presStyleLbl="parChTrans1D2" presStyleIdx="5" presStyleCnt="6"/>
      <dgm:spPr/>
      <dgm:t>
        <a:bodyPr/>
        <a:lstStyle/>
        <a:p>
          <a:endParaRPr lang="ru-RU"/>
        </a:p>
      </dgm:t>
    </dgm:pt>
    <dgm:pt modelId="{CCCE3F46-0DAE-443C-8A0C-E52C0A811A60}" type="pres">
      <dgm:prSet presAssocID="{56A54D63-F0BA-4127-B723-E45A3C965998}" presName="node" presStyleLbl="node1" presStyleIdx="5" presStyleCnt="6" custScaleX="198988" custRadScaleRad="145194" custRadScaleInc="-276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D9281D-480E-43B3-B400-68DCB565085A}" type="presOf" srcId="{37EFEA28-2084-48CE-A70B-EE53D85AC63B}" destId="{BED69930-7F5C-4955-ACB3-5D72F342402F}" srcOrd="1" destOrd="0" presId="urn:microsoft.com/office/officeart/2005/8/layout/radial1"/>
    <dgm:cxn modelId="{D6AA3A0F-E3B9-4D2F-9945-09F018E5E3CF}" type="presOf" srcId="{E284CDCF-3BF3-41F0-89DE-6BCBC9ACF128}" destId="{B1683633-131F-4312-806A-82DBB8FC7D29}" srcOrd="0" destOrd="0" presId="urn:microsoft.com/office/officeart/2005/8/layout/radial1"/>
    <dgm:cxn modelId="{DCDA35F8-EAA0-4583-99EC-EA66A06B5F2C}" type="presOf" srcId="{BFDEAAAA-71C1-4371-90B7-359316ABC061}" destId="{0471BED4-1E93-41B2-9DEC-87816DD51513}" srcOrd="1" destOrd="0" presId="urn:microsoft.com/office/officeart/2005/8/layout/radial1"/>
    <dgm:cxn modelId="{DE5F1C7D-2C48-4956-AD67-2B26D79859AD}" srcId="{EFF50387-1AAF-460F-B54B-9141C7AAFDC3}" destId="{435C7BD3-8AD5-4C9C-ACD4-08E1A2EE5304}" srcOrd="2" destOrd="0" parTransId="{BFDEAAAA-71C1-4371-90B7-359316ABC061}" sibTransId="{432F9CFB-E185-4913-8392-58B4723324D1}"/>
    <dgm:cxn modelId="{49E11319-28F6-4DFC-B233-E6EAFD7A3C7F}" type="presOf" srcId="{36249949-9188-4C4A-8CB9-A842408DC41E}" destId="{9B558D90-4705-4CE0-BD7E-E3BF09DD194D}" srcOrd="0" destOrd="0" presId="urn:microsoft.com/office/officeart/2005/8/layout/radial1"/>
    <dgm:cxn modelId="{D6ADCF38-A1E2-4F28-B3F4-BF98B76FB2CD}" srcId="{EFF50387-1AAF-460F-B54B-9141C7AAFDC3}" destId="{56A54D63-F0BA-4127-B723-E45A3C965998}" srcOrd="5" destOrd="0" parTransId="{9ACAE482-A521-4273-944B-51D530E2F4A2}" sibTransId="{F60FE096-DDE1-4540-956F-615AA798096F}"/>
    <dgm:cxn modelId="{C6409B28-39C4-44DB-9DAE-9B6953E7787E}" type="presOf" srcId="{EFF50387-1AAF-460F-B54B-9141C7AAFDC3}" destId="{83DE2974-BFA3-4586-8DFE-E573055BF04F}" srcOrd="0" destOrd="0" presId="urn:microsoft.com/office/officeart/2005/8/layout/radial1"/>
    <dgm:cxn modelId="{2075DF2D-134D-4453-A1AF-C491C81FA032}" type="presOf" srcId="{52791686-0CE1-4038-B753-F44B82A04403}" destId="{A2391500-0A14-4761-8E55-62F3D2CAF695}" srcOrd="1" destOrd="0" presId="urn:microsoft.com/office/officeart/2005/8/layout/radial1"/>
    <dgm:cxn modelId="{B690E2F3-EFFB-40F1-9850-963B96CCD4BC}" srcId="{EFF50387-1AAF-460F-B54B-9141C7AAFDC3}" destId="{23D32498-D00E-4513-BF29-84A83468582C}" srcOrd="0" destOrd="0" parTransId="{37EFEA28-2084-48CE-A70B-EE53D85AC63B}" sibTransId="{DE8E9546-EE3C-4BC1-AD8F-5E149D35E940}"/>
    <dgm:cxn modelId="{979C0EDF-9282-4994-8FCD-3745C3B89ADB}" type="presOf" srcId="{9ACAE482-A521-4273-944B-51D530E2F4A2}" destId="{2F6C0FE2-A833-49B6-821F-5254D5BAD790}" srcOrd="0" destOrd="0" presId="urn:microsoft.com/office/officeart/2005/8/layout/radial1"/>
    <dgm:cxn modelId="{F729809B-C084-43FE-8869-2B6070BECC64}" srcId="{EFF50387-1AAF-460F-B54B-9141C7AAFDC3}" destId="{5DD8B9DE-8E5B-48CA-8606-11C0A0316B12}" srcOrd="3" destOrd="0" parTransId="{52791686-0CE1-4038-B753-F44B82A04403}" sibTransId="{5F6B526E-2DF6-423B-9CDC-44F9828F7CBE}"/>
    <dgm:cxn modelId="{C8350C3C-BAE9-4D2D-9A90-6A015066A144}" type="presOf" srcId="{9ACAE482-A521-4273-944B-51D530E2F4A2}" destId="{4B2A8D78-98DB-40EE-A745-ECFF2F0CA8D7}" srcOrd="1" destOrd="0" presId="urn:microsoft.com/office/officeart/2005/8/layout/radial1"/>
    <dgm:cxn modelId="{35B8D09A-627F-4BDD-AF08-B24B6E2545EC}" srcId="{EFF50387-1AAF-460F-B54B-9141C7AAFDC3}" destId="{43D3F4BA-F762-4AE9-BF58-514FFCB4E5EC}" srcOrd="4" destOrd="0" parTransId="{4556E560-F1A9-4061-A4D9-D35FD8ED05EB}" sibTransId="{806B7CFE-F0D8-4333-94AA-E4CCA9440761}"/>
    <dgm:cxn modelId="{19AB8082-4931-4C18-A4B8-7673A7A593CA}" type="presOf" srcId="{E284CDCF-3BF3-41F0-89DE-6BCBC9ACF128}" destId="{3891FB30-9EDA-4CE9-88B9-71A4AE41136D}" srcOrd="1" destOrd="0" presId="urn:microsoft.com/office/officeart/2005/8/layout/radial1"/>
    <dgm:cxn modelId="{B26AB1EE-9CB2-419C-B244-CC1DC7913594}" srcId="{36249949-9188-4C4A-8CB9-A842408DC41E}" destId="{EFF50387-1AAF-460F-B54B-9141C7AAFDC3}" srcOrd="0" destOrd="0" parTransId="{F725DCE4-145F-4D12-A7AD-939E2427FBF9}" sibTransId="{4B70D65F-0ACD-4039-831D-37CA559C0C8C}"/>
    <dgm:cxn modelId="{66DEEADD-5AD5-4980-ACFF-CD01F6C5694F}" type="presOf" srcId="{23D32498-D00E-4513-BF29-84A83468582C}" destId="{D52DB972-AA69-43FB-8334-AF86CB2CB52B}" srcOrd="0" destOrd="0" presId="urn:microsoft.com/office/officeart/2005/8/layout/radial1"/>
    <dgm:cxn modelId="{EAFC5DF1-099D-4BCD-83A2-7CC97E3D44EA}" type="presOf" srcId="{56A54D63-F0BA-4127-B723-E45A3C965998}" destId="{CCCE3F46-0DAE-443C-8A0C-E52C0A811A60}" srcOrd="0" destOrd="0" presId="urn:microsoft.com/office/officeart/2005/8/layout/radial1"/>
    <dgm:cxn modelId="{3F7810CD-B2FE-47D7-96FC-899CFE33C9DD}" type="presOf" srcId="{435C7BD3-8AD5-4C9C-ACD4-08E1A2EE5304}" destId="{4BF2A91E-34F3-4C80-B056-A0ACF67B00CE}" srcOrd="0" destOrd="0" presId="urn:microsoft.com/office/officeart/2005/8/layout/radial1"/>
    <dgm:cxn modelId="{6AAAE03F-47D8-4A79-B3A7-4FD01BDBE46E}" type="presOf" srcId="{43D3F4BA-F762-4AE9-BF58-514FFCB4E5EC}" destId="{E6DF2362-7EC8-4633-A898-59DD86CDF81F}" srcOrd="0" destOrd="0" presId="urn:microsoft.com/office/officeart/2005/8/layout/radial1"/>
    <dgm:cxn modelId="{E38EE63C-DB00-4D3E-9E90-4B7B1CD33976}" srcId="{EFF50387-1AAF-460F-B54B-9141C7AAFDC3}" destId="{34EE1DBE-5FDF-4A74-BEC7-2926A2574E32}" srcOrd="1" destOrd="0" parTransId="{E284CDCF-3BF3-41F0-89DE-6BCBC9ACF128}" sibTransId="{874BDDC8-19A5-444E-A2F5-8F3EE6CC0DCC}"/>
    <dgm:cxn modelId="{A079452F-1567-4887-83A8-400E1EF8CB9C}" type="presOf" srcId="{37EFEA28-2084-48CE-A70B-EE53D85AC63B}" destId="{DDF61FD5-DBD3-42A7-8EEF-1A94FFEE6F5D}" srcOrd="0" destOrd="0" presId="urn:microsoft.com/office/officeart/2005/8/layout/radial1"/>
    <dgm:cxn modelId="{D7AD2570-EA43-4A45-AB21-61122A87CE01}" type="presOf" srcId="{4556E560-F1A9-4061-A4D9-D35FD8ED05EB}" destId="{61AE96C0-A728-4109-975E-BF0D29476C57}" srcOrd="0" destOrd="0" presId="urn:microsoft.com/office/officeart/2005/8/layout/radial1"/>
    <dgm:cxn modelId="{AE6FBC61-620B-476B-BD0C-BA8A4A6EA701}" type="presOf" srcId="{4556E560-F1A9-4061-A4D9-D35FD8ED05EB}" destId="{AACE27CE-1931-4C28-8916-127F0CC83C04}" srcOrd="1" destOrd="0" presId="urn:microsoft.com/office/officeart/2005/8/layout/radial1"/>
    <dgm:cxn modelId="{B8E585A4-70B8-4389-9A29-B71FBE609CCA}" type="presOf" srcId="{5DD8B9DE-8E5B-48CA-8606-11C0A0316B12}" destId="{2C7595A9-3D91-4617-A977-91C1477A9737}" srcOrd="0" destOrd="0" presId="urn:microsoft.com/office/officeart/2005/8/layout/radial1"/>
    <dgm:cxn modelId="{6906DB71-E147-4A9B-92EE-DB08C720339A}" type="presOf" srcId="{34EE1DBE-5FDF-4A74-BEC7-2926A2574E32}" destId="{B647CB9A-2DA2-4D89-ADD9-FFF3DC14A279}" srcOrd="0" destOrd="0" presId="urn:microsoft.com/office/officeart/2005/8/layout/radial1"/>
    <dgm:cxn modelId="{3DFB1C03-4702-44E7-BD62-C17A746BA37A}" type="presOf" srcId="{52791686-0CE1-4038-B753-F44B82A04403}" destId="{EC9079BC-D5B0-493F-BF70-C0FEE89E4403}" srcOrd="0" destOrd="0" presId="urn:microsoft.com/office/officeart/2005/8/layout/radial1"/>
    <dgm:cxn modelId="{1F078122-238A-4EF8-AC1E-096ABE3040DF}" type="presOf" srcId="{BFDEAAAA-71C1-4371-90B7-359316ABC061}" destId="{00E4327C-14AA-4544-883F-39D407DCDBF7}" srcOrd="0" destOrd="0" presId="urn:microsoft.com/office/officeart/2005/8/layout/radial1"/>
    <dgm:cxn modelId="{41EFFF35-A9C2-4182-993E-455C23EF27F5}" type="presParOf" srcId="{9B558D90-4705-4CE0-BD7E-E3BF09DD194D}" destId="{83DE2974-BFA3-4586-8DFE-E573055BF04F}" srcOrd="0" destOrd="0" presId="urn:microsoft.com/office/officeart/2005/8/layout/radial1"/>
    <dgm:cxn modelId="{210FCDD5-7464-43B4-92DB-2BF2D5128E82}" type="presParOf" srcId="{9B558D90-4705-4CE0-BD7E-E3BF09DD194D}" destId="{DDF61FD5-DBD3-42A7-8EEF-1A94FFEE6F5D}" srcOrd="1" destOrd="0" presId="urn:microsoft.com/office/officeart/2005/8/layout/radial1"/>
    <dgm:cxn modelId="{4BA8BC68-7C89-4857-9CA7-AE85B7235089}" type="presParOf" srcId="{DDF61FD5-DBD3-42A7-8EEF-1A94FFEE6F5D}" destId="{BED69930-7F5C-4955-ACB3-5D72F342402F}" srcOrd="0" destOrd="0" presId="urn:microsoft.com/office/officeart/2005/8/layout/radial1"/>
    <dgm:cxn modelId="{76A0F198-B991-4938-B589-565D4A1A3AB7}" type="presParOf" srcId="{9B558D90-4705-4CE0-BD7E-E3BF09DD194D}" destId="{D52DB972-AA69-43FB-8334-AF86CB2CB52B}" srcOrd="2" destOrd="0" presId="urn:microsoft.com/office/officeart/2005/8/layout/radial1"/>
    <dgm:cxn modelId="{7A66C00E-FA07-4134-9DB8-9CFBE41CC669}" type="presParOf" srcId="{9B558D90-4705-4CE0-BD7E-E3BF09DD194D}" destId="{B1683633-131F-4312-806A-82DBB8FC7D29}" srcOrd="3" destOrd="0" presId="urn:microsoft.com/office/officeart/2005/8/layout/radial1"/>
    <dgm:cxn modelId="{5D6C278F-B681-4793-8815-4DE61F4AB855}" type="presParOf" srcId="{B1683633-131F-4312-806A-82DBB8FC7D29}" destId="{3891FB30-9EDA-4CE9-88B9-71A4AE41136D}" srcOrd="0" destOrd="0" presId="urn:microsoft.com/office/officeart/2005/8/layout/radial1"/>
    <dgm:cxn modelId="{B87C9801-2A9D-4547-B740-1140242CB31E}" type="presParOf" srcId="{9B558D90-4705-4CE0-BD7E-E3BF09DD194D}" destId="{B647CB9A-2DA2-4D89-ADD9-FFF3DC14A279}" srcOrd="4" destOrd="0" presId="urn:microsoft.com/office/officeart/2005/8/layout/radial1"/>
    <dgm:cxn modelId="{A419F67E-A9A0-46A9-8C28-519B95F7E839}" type="presParOf" srcId="{9B558D90-4705-4CE0-BD7E-E3BF09DD194D}" destId="{00E4327C-14AA-4544-883F-39D407DCDBF7}" srcOrd="5" destOrd="0" presId="urn:microsoft.com/office/officeart/2005/8/layout/radial1"/>
    <dgm:cxn modelId="{9F52D39F-2578-40A5-88B7-6743FD69EE69}" type="presParOf" srcId="{00E4327C-14AA-4544-883F-39D407DCDBF7}" destId="{0471BED4-1E93-41B2-9DEC-87816DD51513}" srcOrd="0" destOrd="0" presId="urn:microsoft.com/office/officeart/2005/8/layout/radial1"/>
    <dgm:cxn modelId="{79B7A713-FE72-4099-874E-BF62926313C9}" type="presParOf" srcId="{9B558D90-4705-4CE0-BD7E-E3BF09DD194D}" destId="{4BF2A91E-34F3-4C80-B056-A0ACF67B00CE}" srcOrd="6" destOrd="0" presId="urn:microsoft.com/office/officeart/2005/8/layout/radial1"/>
    <dgm:cxn modelId="{491598B6-1100-4404-A32A-2C678DA9F885}" type="presParOf" srcId="{9B558D90-4705-4CE0-BD7E-E3BF09DD194D}" destId="{EC9079BC-D5B0-493F-BF70-C0FEE89E4403}" srcOrd="7" destOrd="0" presId="urn:microsoft.com/office/officeart/2005/8/layout/radial1"/>
    <dgm:cxn modelId="{8F5DC257-45C7-4862-B1F7-B749A592543D}" type="presParOf" srcId="{EC9079BC-D5B0-493F-BF70-C0FEE89E4403}" destId="{A2391500-0A14-4761-8E55-62F3D2CAF695}" srcOrd="0" destOrd="0" presId="urn:microsoft.com/office/officeart/2005/8/layout/radial1"/>
    <dgm:cxn modelId="{29E6198C-F58E-4A20-B145-34BCB2786E8E}" type="presParOf" srcId="{9B558D90-4705-4CE0-BD7E-E3BF09DD194D}" destId="{2C7595A9-3D91-4617-A977-91C1477A9737}" srcOrd="8" destOrd="0" presId="urn:microsoft.com/office/officeart/2005/8/layout/radial1"/>
    <dgm:cxn modelId="{C21762C8-0BEB-4D86-BB8B-548831FD3DEC}" type="presParOf" srcId="{9B558D90-4705-4CE0-BD7E-E3BF09DD194D}" destId="{61AE96C0-A728-4109-975E-BF0D29476C57}" srcOrd="9" destOrd="0" presId="urn:microsoft.com/office/officeart/2005/8/layout/radial1"/>
    <dgm:cxn modelId="{21C61BE9-BECC-4034-BF20-A4105F0E8AC0}" type="presParOf" srcId="{61AE96C0-A728-4109-975E-BF0D29476C57}" destId="{AACE27CE-1931-4C28-8916-127F0CC83C04}" srcOrd="0" destOrd="0" presId="urn:microsoft.com/office/officeart/2005/8/layout/radial1"/>
    <dgm:cxn modelId="{89DBCDF6-41F7-46B8-8649-65A090DF1BCD}" type="presParOf" srcId="{9B558D90-4705-4CE0-BD7E-E3BF09DD194D}" destId="{E6DF2362-7EC8-4633-A898-59DD86CDF81F}" srcOrd="10" destOrd="0" presId="urn:microsoft.com/office/officeart/2005/8/layout/radial1"/>
    <dgm:cxn modelId="{036149C2-6B54-41A4-9DDB-A7881B3FF813}" type="presParOf" srcId="{9B558D90-4705-4CE0-BD7E-E3BF09DD194D}" destId="{2F6C0FE2-A833-49B6-821F-5254D5BAD790}" srcOrd="11" destOrd="0" presId="urn:microsoft.com/office/officeart/2005/8/layout/radial1"/>
    <dgm:cxn modelId="{B1EB2520-C602-4B19-B790-5FB8E21A742B}" type="presParOf" srcId="{2F6C0FE2-A833-49B6-821F-5254D5BAD790}" destId="{4B2A8D78-98DB-40EE-A745-ECFF2F0CA8D7}" srcOrd="0" destOrd="0" presId="urn:microsoft.com/office/officeart/2005/8/layout/radial1"/>
    <dgm:cxn modelId="{0BCAA96F-F30E-4F81-AC56-73AF129A8C04}" type="presParOf" srcId="{9B558D90-4705-4CE0-BD7E-E3BF09DD194D}" destId="{CCCE3F46-0DAE-443C-8A0C-E52C0A811A60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8BF809-54BA-45C9-88F9-4666C1AB4760}">
      <dsp:nvSpPr>
        <dsp:cNvPr id="0" name=""/>
        <dsp:cNvSpPr/>
      </dsp:nvSpPr>
      <dsp:spPr>
        <a:xfrm>
          <a:off x="3393162" y="230998"/>
          <a:ext cx="1574830" cy="57726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>
              <a:latin typeface="Times New Roman" pitchFamily="18" charset="0"/>
              <a:cs typeface="Times New Roman" pitchFamily="18" charset="0"/>
            </a:rPr>
            <a:t>ум</a:t>
          </a:r>
        </a:p>
      </dsp:txBody>
      <dsp:txXfrm>
        <a:off x="3421342" y="259178"/>
        <a:ext cx="1518470" cy="520908"/>
      </dsp:txXfrm>
    </dsp:sp>
    <dsp:sp modelId="{38A9C17D-7FE6-421B-B5FC-DB60E8669EE0}">
      <dsp:nvSpPr>
        <dsp:cNvPr id="0" name=""/>
        <dsp:cNvSpPr/>
      </dsp:nvSpPr>
      <dsp:spPr>
        <a:xfrm>
          <a:off x="3054887" y="699589"/>
          <a:ext cx="3437518" cy="3437518"/>
        </a:xfrm>
        <a:custGeom>
          <a:avLst/>
          <a:gdLst/>
          <a:ahLst/>
          <a:cxnLst/>
          <a:rect l="0" t="0" r="0" b="0"/>
          <a:pathLst>
            <a:path>
              <a:moveTo>
                <a:pt x="1931309" y="13193"/>
              </a:moveTo>
              <a:arcTo wR="1718759" hR="1718759" stAng="16626219" swAng="3794176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3C8DA1-1B73-4D12-92AD-C95B09B16B2E}">
      <dsp:nvSpPr>
        <dsp:cNvPr id="0" name=""/>
        <dsp:cNvSpPr/>
      </dsp:nvSpPr>
      <dsp:spPr>
        <a:xfrm>
          <a:off x="5567764" y="1857387"/>
          <a:ext cx="1726026" cy="762010"/>
        </a:xfrm>
        <a:prstGeom prst="roundRect">
          <a:avLst/>
        </a:prstGeom>
        <a:solidFill>
          <a:schemeClr val="accent5">
            <a:hueOff val="-6018599"/>
            <a:satOff val="14820"/>
            <a:lumOff val="-327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>
              <a:latin typeface="Times New Roman" pitchFamily="18" charset="0"/>
              <a:cs typeface="Times New Roman" pitchFamily="18" charset="0"/>
            </a:rPr>
            <a:t>воля</a:t>
          </a:r>
        </a:p>
      </dsp:txBody>
      <dsp:txXfrm>
        <a:off x="5604962" y="1894585"/>
        <a:ext cx="1651630" cy="687614"/>
      </dsp:txXfrm>
    </dsp:sp>
    <dsp:sp modelId="{29937BBA-66F3-4CB9-806D-A86E88C43AD7}">
      <dsp:nvSpPr>
        <dsp:cNvPr id="0" name=""/>
        <dsp:cNvSpPr/>
      </dsp:nvSpPr>
      <dsp:spPr>
        <a:xfrm>
          <a:off x="2626922" y="238945"/>
          <a:ext cx="3437518" cy="3437518"/>
        </a:xfrm>
        <a:custGeom>
          <a:avLst/>
          <a:gdLst/>
          <a:ahLst/>
          <a:cxnLst/>
          <a:rect l="0" t="0" r="0" b="0"/>
          <a:pathLst>
            <a:path>
              <a:moveTo>
                <a:pt x="3298350" y="2396273"/>
              </a:moveTo>
              <a:arcTo wR="1718759" hR="1718759" stAng="1392921" swAng="3529338"/>
            </a:path>
          </a:pathLst>
        </a:custGeom>
        <a:noFill/>
        <a:ln w="9525" cap="flat" cmpd="sng" algn="ctr">
          <a:solidFill>
            <a:schemeClr val="accent5">
              <a:hueOff val="-6018599"/>
              <a:satOff val="14820"/>
              <a:lumOff val="-32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5F10FF-0DCA-406F-8771-98E87C066EE8}">
      <dsp:nvSpPr>
        <dsp:cNvPr id="0" name=""/>
        <dsp:cNvSpPr/>
      </dsp:nvSpPr>
      <dsp:spPr>
        <a:xfrm>
          <a:off x="2924753" y="3662188"/>
          <a:ext cx="2511648" cy="589925"/>
        </a:xfrm>
        <a:prstGeom prst="roundRect">
          <a:avLst/>
        </a:prstGeom>
        <a:solidFill>
          <a:schemeClr val="accent5">
            <a:hueOff val="-12037199"/>
            <a:satOff val="29639"/>
            <a:lumOff val="-653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>
              <a:latin typeface="Times New Roman" pitchFamily="18" charset="0"/>
              <a:cs typeface="Times New Roman" pitchFamily="18" charset="0"/>
            </a:rPr>
            <a:t>духовность</a:t>
          </a:r>
        </a:p>
      </dsp:txBody>
      <dsp:txXfrm>
        <a:off x="2953551" y="3690986"/>
        <a:ext cx="2454052" cy="532329"/>
      </dsp:txXfrm>
    </dsp:sp>
    <dsp:sp modelId="{144A977E-F2AE-4616-B995-24FA41C90A23}">
      <dsp:nvSpPr>
        <dsp:cNvPr id="0" name=""/>
        <dsp:cNvSpPr/>
      </dsp:nvSpPr>
      <dsp:spPr>
        <a:xfrm>
          <a:off x="2296715" y="238945"/>
          <a:ext cx="3437518" cy="3437518"/>
        </a:xfrm>
        <a:custGeom>
          <a:avLst/>
          <a:gdLst/>
          <a:ahLst/>
          <a:cxnLst/>
          <a:rect l="0" t="0" r="0" b="0"/>
          <a:pathLst>
            <a:path>
              <a:moveTo>
                <a:pt x="1480672" y="3420948"/>
              </a:moveTo>
              <a:arcTo wR="1718759" hR="1718759" stAng="5877741" swAng="3529338"/>
            </a:path>
          </a:pathLst>
        </a:custGeom>
        <a:noFill/>
        <a:ln w="9525" cap="flat" cmpd="sng" algn="ctr">
          <a:solidFill>
            <a:schemeClr val="accent5">
              <a:hueOff val="-12037199"/>
              <a:satOff val="29639"/>
              <a:lumOff val="-65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6C2A0A-8536-416C-AD6D-90DF274E19E5}">
      <dsp:nvSpPr>
        <dsp:cNvPr id="0" name=""/>
        <dsp:cNvSpPr/>
      </dsp:nvSpPr>
      <dsp:spPr>
        <a:xfrm>
          <a:off x="935809" y="1857387"/>
          <a:ext cx="1989138" cy="762010"/>
        </a:xfrm>
        <a:prstGeom prst="roundRect">
          <a:avLst/>
        </a:prstGeom>
        <a:solidFill>
          <a:schemeClr val="accent5">
            <a:hueOff val="-18055798"/>
            <a:satOff val="44459"/>
            <a:lumOff val="-98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>
              <a:latin typeface="Times New Roman" pitchFamily="18" charset="0"/>
              <a:cs typeface="Times New Roman" pitchFamily="18" charset="0"/>
            </a:rPr>
            <a:t>эмоция</a:t>
          </a:r>
        </a:p>
      </dsp:txBody>
      <dsp:txXfrm>
        <a:off x="973007" y="1894585"/>
        <a:ext cx="1914742" cy="687614"/>
      </dsp:txXfrm>
    </dsp:sp>
    <dsp:sp modelId="{B5E76196-70E1-4083-941D-13E76D6A0D38}">
      <dsp:nvSpPr>
        <dsp:cNvPr id="0" name=""/>
        <dsp:cNvSpPr/>
      </dsp:nvSpPr>
      <dsp:spPr>
        <a:xfrm>
          <a:off x="1868749" y="699589"/>
          <a:ext cx="3437518" cy="3437518"/>
        </a:xfrm>
        <a:custGeom>
          <a:avLst/>
          <a:gdLst/>
          <a:ahLst/>
          <a:cxnLst/>
          <a:rect l="0" t="0" r="0" b="0"/>
          <a:pathLst>
            <a:path>
              <a:moveTo>
                <a:pt x="100194" y="1140501"/>
              </a:moveTo>
              <a:arcTo wR="1718759" hR="1718759" stAng="11979605" swAng="3794176"/>
            </a:path>
          </a:pathLst>
        </a:custGeom>
        <a:noFill/>
        <a:ln w="9525" cap="flat" cmpd="sng" algn="ctr">
          <a:solidFill>
            <a:schemeClr val="accent5">
              <a:hueOff val="-18055798"/>
              <a:satOff val="44459"/>
              <a:lumOff val="-98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1A09AA-52EA-49BF-9631-67A7217D6E2E}">
      <dsp:nvSpPr>
        <dsp:cNvPr id="0" name=""/>
        <dsp:cNvSpPr/>
      </dsp:nvSpPr>
      <dsp:spPr>
        <a:xfrm>
          <a:off x="2729116" y="1625128"/>
          <a:ext cx="1896833" cy="1375268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ЦЕЛЬ</a:t>
          </a:r>
        </a:p>
      </dsp:txBody>
      <dsp:txXfrm>
        <a:off x="3018157" y="1834692"/>
        <a:ext cx="1318751" cy="956140"/>
      </dsp:txXfrm>
    </dsp:sp>
    <dsp:sp modelId="{A1C6D6D3-5E8C-497C-90CE-E9BCC904BE75}">
      <dsp:nvSpPr>
        <dsp:cNvPr id="0" name=""/>
        <dsp:cNvSpPr/>
      </dsp:nvSpPr>
      <dsp:spPr>
        <a:xfrm>
          <a:off x="3916898" y="707313"/>
          <a:ext cx="715669" cy="616644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08E9D01-2F74-4088-9CB5-82AB09D287F5}">
      <dsp:nvSpPr>
        <dsp:cNvPr id="0" name=""/>
        <dsp:cNvSpPr/>
      </dsp:nvSpPr>
      <dsp:spPr>
        <a:xfrm>
          <a:off x="2744426" y="83981"/>
          <a:ext cx="1873273" cy="1344774"/>
        </a:xfrm>
        <a:prstGeom prst="hexagon">
          <a:avLst>
            <a:gd name="adj" fmla="val 28570"/>
            <a:gd name="vf" fmla="val 115470"/>
          </a:avLst>
        </a:prstGeom>
        <a:solidFill>
          <a:srgbClr val="D684B3"/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>
              <a:latin typeface="Times New Roman" pitchFamily="18" charset="0"/>
              <a:cs typeface="Times New Roman" pitchFamily="18" charset="0"/>
            </a:rPr>
            <a:t>саморазвитие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28599" y="287982"/>
        <a:ext cx="1304927" cy="936772"/>
      </dsp:txXfrm>
    </dsp:sp>
    <dsp:sp modelId="{D4468C10-78F7-4F4C-B4F1-81D0A967250F}">
      <dsp:nvSpPr>
        <dsp:cNvPr id="0" name=""/>
        <dsp:cNvSpPr/>
      </dsp:nvSpPr>
      <dsp:spPr>
        <a:xfrm>
          <a:off x="4752141" y="1860109"/>
          <a:ext cx="715669" cy="616644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03B7233-B7F7-4C4B-A9CC-303F1B617988}">
      <dsp:nvSpPr>
        <dsp:cNvPr id="0" name=""/>
        <dsp:cNvSpPr/>
      </dsp:nvSpPr>
      <dsp:spPr>
        <a:xfrm>
          <a:off x="4280348" y="827126"/>
          <a:ext cx="1752648" cy="1344774"/>
        </a:xfrm>
        <a:prstGeom prst="hexagon">
          <a:avLst>
            <a:gd name="adj" fmla="val 28570"/>
            <a:gd name="vf" fmla="val 115470"/>
          </a:avLst>
        </a:prstGeom>
        <a:solidFill>
          <a:srgbClr val="A67DDD"/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>
              <a:latin typeface="Times New Roman" pitchFamily="18" charset="0"/>
              <a:cs typeface="Times New Roman" pitchFamily="18" charset="0"/>
            </a:rPr>
            <a:t>самостановление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54469" y="1037454"/>
        <a:ext cx="1204406" cy="924118"/>
      </dsp:txXfrm>
    </dsp:sp>
    <dsp:sp modelId="{AB2A700D-631E-4977-BA56-600101C55EB2}">
      <dsp:nvSpPr>
        <dsp:cNvPr id="0" name=""/>
        <dsp:cNvSpPr/>
      </dsp:nvSpPr>
      <dsp:spPr>
        <a:xfrm>
          <a:off x="4171927" y="3161400"/>
          <a:ext cx="715669" cy="616644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EF05A06-7B75-44F1-80F5-1048D8C64DF5}">
      <dsp:nvSpPr>
        <dsp:cNvPr id="0" name=""/>
        <dsp:cNvSpPr/>
      </dsp:nvSpPr>
      <dsp:spPr>
        <a:xfrm>
          <a:off x="4367281" y="2357453"/>
          <a:ext cx="1776384" cy="1344774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7222319"/>
            <a:satOff val="17784"/>
            <a:lumOff val="-392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>
              <a:latin typeface="Times New Roman" pitchFamily="18" charset="0"/>
              <a:cs typeface="Times New Roman" pitchFamily="18" charset="0"/>
            </a:rPr>
            <a:t>самореализация</a:t>
          </a:r>
        </a:p>
      </dsp:txBody>
      <dsp:txXfrm>
        <a:off x="4643380" y="2566468"/>
        <a:ext cx="1224186" cy="926744"/>
      </dsp:txXfrm>
    </dsp:sp>
    <dsp:sp modelId="{C5E83907-02BE-4B5C-A2CA-1F7DE1F2CC87}">
      <dsp:nvSpPr>
        <dsp:cNvPr id="0" name=""/>
        <dsp:cNvSpPr/>
      </dsp:nvSpPr>
      <dsp:spPr>
        <a:xfrm>
          <a:off x="2732646" y="3296479"/>
          <a:ext cx="715669" cy="616644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5AC9867-283B-49BA-8EBC-E48461FD9230}">
      <dsp:nvSpPr>
        <dsp:cNvPr id="0" name=""/>
        <dsp:cNvSpPr/>
      </dsp:nvSpPr>
      <dsp:spPr>
        <a:xfrm>
          <a:off x="2780147" y="3071831"/>
          <a:ext cx="1801831" cy="1344774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10833479"/>
            <a:satOff val="26675"/>
            <a:lumOff val="-588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>
              <a:latin typeface="Times New Roman" pitchFamily="18" charset="0"/>
              <a:cs typeface="Times New Roman" pitchFamily="18" charset="0"/>
            </a:rPr>
            <a:t>самоактулизация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58367" y="3279477"/>
        <a:ext cx="1245391" cy="929482"/>
      </dsp:txXfrm>
    </dsp:sp>
    <dsp:sp modelId="{F7CF5A17-6C5D-420C-9825-8D9ADBDA69D1}">
      <dsp:nvSpPr>
        <dsp:cNvPr id="0" name=""/>
        <dsp:cNvSpPr/>
      </dsp:nvSpPr>
      <dsp:spPr>
        <a:xfrm>
          <a:off x="1883726" y="2144145"/>
          <a:ext cx="715669" cy="616644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532F1C3-134F-428C-A7C2-24FFD2CBDE29}">
      <dsp:nvSpPr>
        <dsp:cNvPr id="0" name=""/>
        <dsp:cNvSpPr/>
      </dsp:nvSpPr>
      <dsp:spPr>
        <a:xfrm>
          <a:off x="1279957" y="2357451"/>
          <a:ext cx="1783535" cy="1344774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14444638"/>
            <a:satOff val="35567"/>
            <a:lumOff val="-784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>
              <a:latin typeface="Times New Roman" pitchFamily="18" charset="0"/>
              <a:cs typeface="Times New Roman" pitchFamily="18" charset="0"/>
            </a:rPr>
            <a:t>творчество</a:t>
          </a:r>
        </a:p>
      </dsp:txBody>
      <dsp:txXfrm>
        <a:off x="1556652" y="2566077"/>
        <a:ext cx="1230145" cy="927522"/>
      </dsp:txXfrm>
    </dsp:sp>
    <dsp:sp modelId="{9C6E1673-8436-498B-8FDD-149FC520CE74}">
      <dsp:nvSpPr>
        <dsp:cNvPr id="0" name=""/>
        <dsp:cNvSpPr/>
      </dsp:nvSpPr>
      <dsp:spPr>
        <a:xfrm>
          <a:off x="1214445" y="869801"/>
          <a:ext cx="1828381" cy="1344774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18055798"/>
            <a:satOff val="44459"/>
            <a:lumOff val="-98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>
              <a:latin typeface="Times New Roman" pitchFamily="18" charset="0"/>
              <a:cs typeface="Times New Roman" pitchFamily="18" charset="0"/>
            </a:rPr>
            <a:t>свобода</a:t>
          </a:r>
        </a:p>
      </dsp:txBody>
      <dsp:txXfrm>
        <a:off x="1494877" y="1076059"/>
        <a:ext cx="1267517" cy="9322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E82B5C-83BB-4814-B2E9-7ADE3BE7C85C}">
      <dsp:nvSpPr>
        <dsp:cNvPr id="0" name=""/>
        <dsp:cNvSpPr/>
      </dsp:nvSpPr>
      <dsp:spPr>
        <a:xfrm>
          <a:off x="3285024" y="1705392"/>
          <a:ext cx="2003489" cy="133662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latin typeface="Times New Roman" pitchFamily="18" charset="0"/>
              <a:cs typeface="Times New Roman" pitchFamily="18" charset="0"/>
            </a:rPr>
            <a:t>Личность</a:t>
          </a:r>
        </a:p>
      </dsp:txBody>
      <dsp:txXfrm>
        <a:off x="3578428" y="1901136"/>
        <a:ext cx="1416681" cy="945138"/>
      </dsp:txXfrm>
    </dsp:sp>
    <dsp:sp modelId="{8F589868-9E94-4B2E-AE5E-D705BCD4103F}">
      <dsp:nvSpPr>
        <dsp:cNvPr id="0" name=""/>
        <dsp:cNvSpPr/>
      </dsp:nvSpPr>
      <dsp:spPr>
        <a:xfrm rot="16200000">
          <a:off x="4136143" y="1205589"/>
          <a:ext cx="301251" cy="4482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4181331" y="1340429"/>
        <a:ext cx="210876" cy="268954"/>
      </dsp:txXfrm>
    </dsp:sp>
    <dsp:sp modelId="{422830D7-4B70-4EEC-AC56-AF67223D12E2}">
      <dsp:nvSpPr>
        <dsp:cNvPr id="0" name=""/>
        <dsp:cNvSpPr/>
      </dsp:nvSpPr>
      <dsp:spPr>
        <a:xfrm>
          <a:off x="3339641" y="54097"/>
          <a:ext cx="1894256" cy="108289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способность к саморазвитию</a:t>
          </a:r>
        </a:p>
      </dsp:txBody>
      <dsp:txXfrm>
        <a:off x="3617048" y="212683"/>
        <a:ext cx="1339442" cy="765723"/>
      </dsp:txXfrm>
    </dsp:sp>
    <dsp:sp modelId="{5BD4DE13-CAB9-4FAB-A2AB-6A47123EA187}">
      <dsp:nvSpPr>
        <dsp:cNvPr id="0" name=""/>
        <dsp:cNvSpPr/>
      </dsp:nvSpPr>
      <dsp:spPr>
        <a:xfrm rot="20025823">
          <a:off x="5213771" y="1599556"/>
          <a:ext cx="378003" cy="4482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009300"/>
            <a:satOff val="7410"/>
            <a:lumOff val="-163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5219612" y="1714274"/>
        <a:ext cx="264602" cy="268954"/>
      </dsp:txXfrm>
    </dsp:sp>
    <dsp:sp modelId="{235A18AB-D9A3-40E8-8CA3-B839C6D4B214}">
      <dsp:nvSpPr>
        <dsp:cNvPr id="0" name=""/>
        <dsp:cNvSpPr/>
      </dsp:nvSpPr>
      <dsp:spPr>
        <a:xfrm>
          <a:off x="5373178" y="716617"/>
          <a:ext cx="2326214" cy="1096837"/>
        </a:xfrm>
        <a:prstGeom prst="ellipse">
          <a:avLst/>
        </a:prstGeom>
        <a:solidFill>
          <a:schemeClr val="accent5">
            <a:hueOff val="-3009300"/>
            <a:satOff val="7410"/>
            <a:lumOff val="-163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способность к самовоспитанию</a:t>
          </a:r>
        </a:p>
      </dsp:txBody>
      <dsp:txXfrm>
        <a:off x="5713844" y="877245"/>
        <a:ext cx="1644882" cy="775581"/>
      </dsp:txXfrm>
    </dsp:sp>
    <dsp:sp modelId="{9BAA7546-2CF2-409F-AA41-A1032DC48129}">
      <dsp:nvSpPr>
        <dsp:cNvPr id="0" name=""/>
        <dsp:cNvSpPr/>
      </dsp:nvSpPr>
      <dsp:spPr>
        <a:xfrm rot="528429">
          <a:off x="5367383" y="2337089"/>
          <a:ext cx="259300" cy="4482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018599"/>
            <a:satOff val="14820"/>
            <a:lumOff val="-327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5367842" y="2420786"/>
        <a:ext cx="181510" cy="268954"/>
      </dsp:txXfrm>
    </dsp:sp>
    <dsp:sp modelId="{8D0B65AD-2DDE-48CC-924F-5B9F24234FB0}">
      <dsp:nvSpPr>
        <dsp:cNvPr id="0" name=""/>
        <dsp:cNvSpPr/>
      </dsp:nvSpPr>
      <dsp:spPr>
        <a:xfrm>
          <a:off x="5696127" y="2188686"/>
          <a:ext cx="2289027" cy="1161410"/>
        </a:xfrm>
        <a:prstGeom prst="ellipse">
          <a:avLst/>
        </a:prstGeom>
        <a:solidFill>
          <a:schemeClr val="accent5">
            <a:hueOff val="-6018599"/>
            <a:satOff val="14820"/>
            <a:lumOff val="-327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способность к самосовершенствованию</a:t>
          </a:r>
        </a:p>
      </dsp:txBody>
      <dsp:txXfrm>
        <a:off x="6031347" y="2358771"/>
        <a:ext cx="1618587" cy="821240"/>
      </dsp:txXfrm>
    </dsp:sp>
    <dsp:sp modelId="{7413D14D-43E5-48A1-8538-7E9FE5CC7A85}">
      <dsp:nvSpPr>
        <dsp:cNvPr id="0" name=""/>
        <dsp:cNvSpPr/>
      </dsp:nvSpPr>
      <dsp:spPr>
        <a:xfrm rot="3093660">
          <a:off x="4780236" y="2997074"/>
          <a:ext cx="358381" cy="4482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027899"/>
            <a:satOff val="22229"/>
            <a:lumOff val="-49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4800573" y="3044620"/>
        <a:ext cx="250867" cy="268954"/>
      </dsp:txXfrm>
    </dsp:sp>
    <dsp:sp modelId="{23A58909-3E8C-47AE-8891-14EEEAD77EB4}">
      <dsp:nvSpPr>
        <dsp:cNvPr id="0" name=""/>
        <dsp:cNvSpPr/>
      </dsp:nvSpPr>
      <dsp:spPr>
        <a:xfrm>
          <a:off x="4488880" y="3459852"/>
          <a:ext cx="2138950" cy="1031908"/>
        </a:xfrm>
        <a:prstGeom prst="ellipse">
          <a:avLst/>
        </a:prstGeom>
        <a:solidFill>
          <a:schemeClr val="accent5">
            <a:hueOff val="-9027899"/>
            <a:satOff val="22229"/>
            <a:lumOff val="-49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>
              <a:latin typeface="Times New Roman" pitchFamily="18" charset="0"/>
              <a:cs typeface="Times New Roman" pitchFamily="18" charset="0"/>
            </a:rPr>
            <a:t>способность к самостоятельному труду</a:t>
          </a:r>
        </a:p>
      </dsp:txBody>
      <dsp:txXfrm>
        <a:off x="4802122" y="3610971"/>
        <a:ext cx="1512466" cy="729670"/>
      </dsp:txXfrm>
    </dsp:sp>
    <dsp:sp modelId="{A7407A35-66CC-4455-B715-341A16CDFF3B}">
      <dsp:nvSpPr>
        <dsp:cNvPr id="0" name=""/>
        <dsp:cNvSpPr/>
      </dsp:nvSpPr>
      <dsp:spPr>
        <a:xfrm rot="7405329">
          <a:off x="3572248" y="2997709"/>
          <a:ext cx="309619" cy="4482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2037199"/>
            <a:satOff val="29639"/>
            <a:lumOff val="-653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 rot="10800000">
        <a:off x="3644272" y="3048598"/>
        <a:ext cx="216733" cy="268954"/>
      </dsp:txXfrm>
    </dsp:sp>
    <dsp:sp modelId="{119C8CC0-AFC7-4FBF-B074-AFD59C9A3D12}">
      <dsp:nvSpPr>
        <dsp:cNvPr id="0" name=""/>
        <dsp:cNvSpPr/>
      </dsp:nvSpPr>
      <dsp:spPr>
        <a:xfrm>
          <a:off x="2341544" y="3433662"/>
          <a:ext cx="1775908" cy="1084259"/>
        </a:xfrm>
        <a:prstGeom prst="ellipse">
          <a:avLst/>
        </a:prstGeom>
        <a:solidFill>
          <a:schemeClr val="accent5">
            <a:hueOff val="-12037199"/>
            <a:satOff val="29639"/>
            <a:lumOff val="-653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способность самостоятельно мыслить</a:t>
          </a:r>
        </a:p>
      </dsp:txBody>
      <dsp:txXfrm>
        <a:off x="2601620" y="3592448"/>
        <a:ext cx="1255756" cy="766687"/>
      </dsp:txXfrm>
    </dsp:sp>
    <dsp:sp modelId="{A95B2B06-7DC9-4332-87B0-33DE69AE3C72}">
      <dsp:nvSpPr>
        <dsp:cNvPr id="0" name=""/>
        <dsp:cNvSpPr/>
      </dsp:nvSpPr>
      <dsp:spPr>
        <a:xfrm rot="10278622">
          <a:off x="2964198" y="2332882"/>
          <a:ext cx="246421" cy="4482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5046498"/>
            <a:satOff val="37049"/>
            <a:lumOff val="-817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 rot="10800000">
        <a:off x="3037700" y="2416950"/>
        <a:ext cx="172495" cy="268954"/>
      </dsp:txXfrm>
    </dsp:sp>
    <dsp:sp modelId="{C47EA72D-7663-4E4B-A9E9-6145DF25FFFC}">
      <dsp:nvSpPr>
        <dsp:cNvPr id="0" name=""/>
        <dsp:cNvSpPr/>
      </dsp:nvSpPr>
      <dsp:spPr>
        <a:xfrm>
          <a:off x="484159" y="2206887"/>
          <a:ext cx="2427629" cy="1124958"/>
        </a:xfrm>
        <a:prstGeom prst="ellipse">
          <a:avLst/>
        </a:prstGeom>
        <a:solidFill>
          <a:schemeClr val="accent5">
            <a:hueOff val="-15046498"/>
            <a:satOff val="37049"/>
            <a:lumOff val="-817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способность к самостоятельному  принятию решений</a:t>
          </a:r>
        </a:p>
      </dsp:txBody>
      <dsp:txXfrm>
        <a:off x="839677" y="2371633"/>
        <a:ext cx="1716593" cy="795466"/>
      </dsp:txXfrm>
    </dsp:sp>
    <dsp:sp modelId="{28CBA852-85E3-4B90-A59B-E2161F90B0F9}">
      <dsp:nvSpPr>
        <dsp:cNvPr id="0" name=""/>
        <dsp:cNvSpPr/>
      </dsp:nvSpPr>
      <dsp:spPr>
        <a:xfrm rot="12421203">
          <a:off x="3031091" y="1598368"/>
          <a:ext cx="349614" cy="4482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8055798"/>
            <a:satOff val="44459"/>
            <a:lumOff val="-98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 rot="10800000">
        <a:off x="3130251" y="1711845"/>
        <a:ext cx="244730" cy="268954"/>
      </dsp:txXfrm>
    </dsp:sp>
    <dsp:sp modelId="{249A5A92-EF3A-41CC-A3A3-3A205FE2074F}">
      <dsp:nvSpPr>
        <dsp:cNvPr id="0" name=""/>
        <dsp:cNvSpPr/>
      </dsp:nvSpPr>
      <dsp:spPr>
        <a:xfrm>
          <a:off x="984224" y="700181"/>
          <a:ext cx="2257072" cy="1129705"/>
        </a:xfrm>
        <a:prstGeom prst="ellipse">
          <a:avLst/>
        </a:prstGeom>
        <a:solidFill>
          <a:schemeClr val="accent5">
            <a:hueOff val="-18055798"/>
            <a:satOff val="44459"/>
            <a:lumOff val="-98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способность к самостоятельному поступку</a:t>
          </a:r>
        </a:p>
      </dsp:txBody>
      <dsp:txXfrm>
        <a:off x="1314765" y="865622"/>
        <a:ext cx="1595990" cy="7988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F6886E-7456-404D-8858-2DDA8FACD26F}">
      <dsp:nvSpPr>
        <dsp:cNvPr id="0" name=""/>
        <dsp:cNvSpPr/>
      </dsp:nvSpPr>
      <dsp:spPr>
        <a:xfrm rot="5400000">
          <a:off x="-199824" y="205289"/>
          <a:ext cx="1332162" cy="932513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>
              <a:latin typeface="Times New Roman" pitchFamily="18" charset="0"/>
              <a:cs typeface="Times New Roman" pitchFamily="18" charset="0"/>
            </a:rPr>
            <a:t>Это - я </a:t>
          </a:r>
        </a:p>
      </dsp:txBody>
      <dsp:txXfrm rot="-5400000">
        <a:off x="1" y="471722"/>
        <a:ext cx="932513" cy="399649"/>
      </dsp:txXfrm>
    </dsp:sp>
    <dsp:sp modelId="{05EB5003-20CA-4790-8566-BD54F4D9C7B8}">
      <dsp:nvSpPr>
        <dsp:cNvPr id="0" name=""/>
        <dsp:cNvSpPr/>
      </dsp:nvSpPr>
      <dsp:spPr>
        <a:xfrm rot="5400000">
          <a:off x="4248146" y="-3310167"/>
          <a:ext cx="865905" cy="74971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>
              <a:latin typeface="Times New Roman" pitchFamily="18" charset="0"/>
              <a:cs typeface="Times New Roman" pitchFamily="18" charset="0"/>
            </a:rPr>
            <a:t>Чувства и мысли человека по отношению к самому себе - развитие адекватной самооценки, самоуважения, самосознания, способов самовыражения.</a:t>
          </a:r>
        </a:p>
      </dsp:txBody>
      <dsp:txXfrm rot="-5400000">
        <a:off x="932514" y="47735"/>
        <a:ext cx="7454900" cy="781365"/>
      </dsp:txXfrm>
    </dsp:sp>
    <dsp:sp modelId="{6387F2B9-284E-404F-AA5A-23285FE86AE7}">
      <dsp:nvSpPr>
        <dsp:cNvPr id="0" name=""/>
        <dsp:cNvSpPr/>
      </dsp:nvSpPr>
      <dsp:spPr>
        <a:xfrm rot="5400000">
          <a:off x="-199824" y="1391904"/>
          <a:ext cx="1332162" cy="932513"/>
        </a:xfrm>
        <a:prstGeom prst="chevron">
          <a:avLst/>
        </a:prstGeom>
        <a:solidFill>
          <a:schemeClr val="accent5">
            <a:hueOff val="-6018599"/>
            <a:satOff val="14820"/>
            <a:lumOff val="-327"/>
            <a:alphaOff val="0"/>
          </a:schemeClr>
        </a:solidFill>
        <a:ln w="9525" cap="flat" cmpd="sng" algn="ctr">
          <a:solidFill>
            <a:schemeClr val="accent5">
              <a:hueOff val="-6018599"/>
              <a:satOff val="14820"/>
              <a:lumOff val="-327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>
              <a:latin typeface="Times New Roman" pitchFamily="18" charset="0"/>
              <a:cs typeface="Times New Roman" pitchFamily="18" charset="0"/>
            </a:rPr>
            <a:t>Я и другие</a:t>
          </a:r>
        </a:p>
      </dsp:txBody>
      <dsp:txXfrm rot="-5400000">
        <a:off x="1" y="1658337"/>
        <a:ext cx="932513" cy="399649"/>
      </dsp:txXfrm>
    </dsp:sp>
    <dsp:sp modelId="{7527361C-819F-4CA0-A2CE-593D6E499EA1}">
      <dsp:nvSpPr>
        <dsp:cNvPr id="0" name=""/>
        <dsp:cNvSpPr/>
      </dsp:nvSpPr>
      <dsp:spPr>
        <a:xfrm rot="5400000">
          <a:off x="4247918" y="-2123325"/>
          <a:ext cx="866360" cy="74971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6018599"/>
              <a:satOff val="14820"/>
              <a:lumOff val="-32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>
              <a:latin typeface="Times New Roman" pitchFamily="18" charset="0"/>
              <a:cs typeface="Times New Roman" pitchFamily="18" charset="0"/>
            </a:rPr>
            <a:t>Становление взаимоотношений с окружающими людьми: сверстниками, родителями, учителями; способы и культура общения, ценностные ориентации в коммуникативной сфере.</a:t>
          </a:r>
        </a:p>
      </dsp:txBody>
      <dsp:txXfrm rot="-5400000">
        <a:off x="932513" y="1234372"/>
        <a:ext cx="7454878" cy="781776"/>
      </dsp:txXfrm>
    </dsp:sp>
    <dsp:sp modelId="{9AC7F705-4276-42B0-A1C5-1C22D47E319A}">
      <dsp:nvSpPr>
        <dsp:cNvPr id="0" name=""/>
        <dsp:cNvSpPr/>
      </dsp:nvSpPr>
      <dsp:spPr>
        <a:xfrm rot="5400000">
          <a:off x="-199824" y="2578518"/>
          <a:ext cx="1332162" cy="932513"/>
        </a:xfrm>
        <a:prstGeom prst="chevron">
          <a:avLst/>
        </a:prstGeom>
        <a:solidFill>
          <a:schemeClr val="accent5">
            <a:hueOff val="-12037199"/>
            <a:satOff val="29639"/>
            <a:lumOff val="-653"/>
            <a:alphaOff val="0"/>
          </a:schemeClr>
        </a:solidFill>
        <a:ln w="9525" cap="flat" cmpd="sng" algn="ctr">
          <a:solidFill>
            <a:schemeClr val="accent5">
              <a:hueOff val="-12037199"/>
              <a:satOff val="29639"/>
              <a:lumOff val="-65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>
              <a:latin typeface="Times New Roman" pitchFamily="18" charset="0"/>
              <a:cs typeface="Times New Roman" pitchFamily="18" charset="0"/>
            </a:rPr>
            <a:t>Я и школа</a:t>
          </a:r>
        </a:p>
      </dsp:txBody>
      <dsp:txXfrm rot="-5400000">
        <a:off x="1" y="2844951"/>
        <a:ext cx="932513" cy="399649"/>
      </dsp:txXfrm>
    </dsp:sp>
    <dsp:sp modelId="{2EAF5FB2-E163-423F-ADA0-D062DFC09A58}">
      <dsp:nvSpPr>
        <dsp:cNvPr id="0" name=""/>
        <dsp:cNvSpPr/>
      </dsp:nvSpPr>
      <dsp:spPr>
        <a:xfrm rot="5400000">
          <a:off x="4248146" y="-902726"/>
          <a:ext cx="865905" cy="74971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2037199"/>
              <a:satOff val="29639"/>
              <a:lumOff val="-65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>
              <a:latin typeface="Times New Roman" pitchFamily="18" charset="0"/>
              <a:cs typeface="Times New Roman" pitchFamily="18" charset="0"/>
            </a:rPr>
            <a:t>Воспитание традиций в классе и школе, создание и соблюдение правил и норм поведения в школе и классе, а также в обществе, осознание социальной роли ученика, мерв и способы участия в жизни класса и школы.</a:t>
          </a:r>
        </a:p>
      </dsp:txBody>
      <dsp:txXfrm rot="-5400000">
        <a:off x="932514" y="2455176"/>
        <a:ext cx="7454900" cy="781365"/>
      </dsp:txXfrm>
    </dsp:sp>
    <dsp:sp modelId="{C5241C36-3892-4E70-9D91-2F1B40AFCDE3}">
      <dsp:nvSpPr>
        <dsp:cNvPr id="0" name=""/>
        <dsp:cNvSpPr/>
      </dsp:nvSpPr>
      <dsp:spPr>
        <a:xfrm rot="5400000">
          <a:off x="-199824" y="3765132"/>
          <a:ext cx="1332162" cy="932513"/>
        </a:xfrm>
        <a:prstGeom prst="chevron">
          <a:avLst/>
        </a:prstGeom>
        <a:solidFill>
          <a:schemeClr val="accent5">
            <a:hueOff val="-18055798"/>
            <a:satOff val="44459"/>
            <a:lumOff val="-980"/>
            <a:alphaOff val="0"/>
          </a:schemeClr>
        </a:solidFill>
        <a:ln w="9525" cap="flat" cmpd="sng" algn="ctr">
          <a:solidFill>
            <a:schemeClr val="accent5">
              <a:hueOff val="-18055798"/>
              <a:satOff val="44459"/>
              <a:lumOff val="-98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>
              <a:latin typeface="Times New Roman" pitchFamily="18" charset="0"/>
              <a:cs typeface="Times New Roman" pitchFamily="18" charset="0"/>
            </a:rPr>
            <a:t>Я и мир</a:t>
          </a:r>
        </a:p>
      </dsp:txBody>
      <dsp:txXfrm rot="-5400000">
        <a:off x="1" y="4031565"/>
        <a:ext cx="932513" cy="399649"/>
      </dsp:txXfrm>
    </dsp:sp>
    <dsp:sp modelId="{2280B2E4-5926-41E8-8A08-799FF274CAB2}">
      <dsp:nvSpPr>
        <dsp:cNvPr id="0" name=""/>
        <dsp:cNvSpPr/>
      </dsp:nvSpPr>
      <dsp:spPr>
        <a:xfrm rot="5400000">
          <a:off x="4248146" y="223473"/>
          <a:ext cx="865905" cy="74971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8055798"/>
              <a:satOff val="44459"/>
              <a:lumOff val="-98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>
              <a:latin typeface="Times New Roman" pitchFamily="18" charset="0"/>
              <a:cs typeface="Times New Roman" pitchFamily="18" charset="0"/>
            </a:rPr>
            <a:t>Изучение истории своей семьи, приобщение к истории и традициям своего города, края, страны.</a:t>
          </a:r>
        </a:p>
      </dsp:txBody>
      <dsp:txXfrm rot="-5400000">
        <a:off x="932514" y="3581375"/>
        <a:ext cx="7454900" cy="7813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6AF4F2-07A5-47C2-BAF4-67EFBBA4D946}">
      <dsp:nvSpPr>
        <dsp:cNvPr id="0" name=""/>
        <dsp:cNvSpPr/>
      </dsp:nvSpPr>
      <dsp:spPr>
        <a:xfrm>
          <a:off x="0" y="219708"/>
          <a:ext cx="8786874" cy="10114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1959" tIns="354076" rIns="681959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>
              <a:latin typeface="Times New Roman" pitchFamily="18" charset="0"/>
              <a:cs typeface="Times New Roman" pitchFamily="18" charset="0"/>
            </a:rPr>
            <a:t>Классные часы, беседы о здоровом образе жизни.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>
              <a:latin typeface="Times New Roman" pitchFamily="18" charset="0"/>
              <a:cs typeface="Times New Roman" pitchFamily="18" charset="0"/>
            </a:rPr>
            <a:t>Спортивные соревнования, эстафеты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>
              <a:latin typeface="Times New Roman" pitchFamily="18" charset="0"/>
              <a:cs typeface="Times New Roman" pitchFamily="18" charset="0"/>
            </a:rPr>
            <a:t>Тематический курс "Подвижные игры"</a:t>
          </a:r>
        </a:p>
      </dsp:txBody>
      <dsp:txXfrm>
        <a:off x="0" y="219708"/>
        <a:ext cx="8786874" cy="1011459"/>
      </dsp:txXfrm>
    </dsp:sp>
    <dsp:sp modelId="{0F2FACE8-3201-4392-9636-BE035E30771F}">
      <dsp:nvSpPr>
        <dsp:cNvPr id="0" name=""/>
        <dsp:cNvSpPr/>
      </dsp:nvSpPr>
      <dsp:spPr>
        <a:xfrm>
          <a:off x="388322" y="75241"/>
          <a:ext cx="8225726" cy="47783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86" tIns="0" rIns="232486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Здоровье </a:t>
          </a: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- создание условий для формирования культуры сохранения и совершенствования здоровья детей.</a:t>
          </a:r>
        </a:p>
      </dsp:txBody>
      <dsp:txXfrm>
        <a:off x="411648" y="98567"/>
        <a:ext cx="8179074" cy="431187"/>
      </dsp:txXfrm>
    </dsp:sp>
    <dsp:sp modelId="{49B12A84-17D5-4890-A74A-7B0342F4104B}">
      <dsp:nvSpPr>
        <dsp:cNvPr id="0" name=""/>
        <dsp:cNvSpPr/>
      </dsp:nvSpPr>
      <dsp:spPr>
        <a:xfrm>
          <a:off x="0" y="1393922"/>
          <a:ext cx="8786874" cy="7901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513949"/>
              <a:satOff val="11115"/>
              <a:lumOff val="-24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1959" tIns="354076" rIns="681959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>
              <a:latin typeface="Times New Roman" pitchFamily="18" charset="0"/>
              <a:cs typeface="Times New Roman" pitchFamily="18" charset="0"/>
            </a:rPr>
            <a:t>Тематические олимпиады, викторины, конкурсы смекалисты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>
              <a:latin typeface="Times New Roman" pitchFamily="18" charset="0"/>
              <a:cs typeface="Times New Roman" pitchFamily="18" charset="0"/>
            </a:rPr>
            <a:t>Участие в НПК</a:t>
          </a:r>
        </a:p>
      </dsp:txBody>
      <dsp:txXfrm>
        <a:off x="0" y="1393922"/>
        <a:ext cx="8786874" cy="790187"/>
      </dsp:txXfrm>
    </dsp:sp>
    <dsp:sp modelId="{74E91AA3-2076-4F8D-993B-D02015BDDC36}">
      <dsp:nvSpPr>
        <dsp:cNvPr id="0" name=""/>
        <dsp:cNvSpPr/>
      </dsp:nvSpPr>
      <dsp:spPr>
        <a:xfrm>
          <a:off x="388318" y="1134687"/>
          <a:ext cx="8204383" cy="592082"/>
        </a:xfrm>
        <a:prstGeom prst="roundRect">
          <a:avLst/>
        </a:prstGeom>
        <a:solidFill>
          <a:schemeClr val="accent5">
            <a:hueOff val="-4513949"/>
            <a:satOff val="11115"/>
            <a:lumOff val="-245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86" tIns="0" rIns="232486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>
              <a:latin typeface="Times New Roman" pitchFamily="18" charset="0"/>
              <a:cs typeface="Times New Roman" pitchFamily="18" charset="0"/>
            </a:rPr>
            <a:t>Интеллект</a:t>
          </a:r>
          <a:r>
            <a:rPr lang="ru-RU" sz="1600" kern="120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>
              <a:latin typeface="Times New Roman" pitchFamily="18" charset="0"/>
              <a:cs typeface="Times New Roman" pitchFamily="18" charset="0"/>
            </a:rPr>
            <a:t>- создание условий для развития интеллектуально - творческого потенциала учащихся, обучение детей способам работы  с информационными источниками.</a:t>
          </a:r>
        </a:p>
      </dsp:txBody>
      <dsp:txXfrm>
        <a:off x="417221" y="1163590"/>
        <a:ext cx="8146577" cy="534276"/>
      </dsp:txXfrm>
    </dsp:sp>
    <dsp:sp modelId="{9E3A8131-B42D-46BC-A11B-DAFC7E4D747A}">
      <dsp:nvSpPr>
        <dsp:cNvPr id="0" name=""/>
        <dsp:cNvSpPr/>
      </dsp:nvSpPr>
      <dsp:spPr>
        <a:xfrm>
          <a:off x="0" y="2460372"/>
          <a:ext cx="8786874" cy="96631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027899"/>
              <a:satOff val="22229"/>
              <a:lumOff val="-49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1959" tIns="354076" rIns="681959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>
              <a:latin typeface="Times New Roman" pitchFamily="18" charset="0"/>
              <a:cs typeface="Times New Roman" pitchFamily="18" charset="0"/>
            </a:rPr>
            <a:t>КТД, утренники, совместные мероприятия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>
              <a:latin typeface="Times New Roman" pitchFamily="18" charset="0"/>
              <a:cs typeface="Times New Roman" pitchFamily="18" charset="0"/>
            </a:rPr>
            <a:t>Экскурссии, выезды в город  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>
              <a:latin typeface="Times New Roman" pitchFamily="18" charset="0"/>
              <a:cs typeface="Times New Roman" pitchFamily="18" charset="0"/>
            </a:rPr>
            <a:t>Психологические треннинги</a:t>
          </a:r>
        </a:p>
      </dsp:txBody>
      <dsp:txXfrm>
        <a:off x="0" y="2460372"/>
        <a:ext cx="8786874" cy="966318"/>
      </dsp:txXfrm>
    </dsp:sp>
    <dsp:sp modelId="{DB77D3ED-57BA-4EE6-A2D1-37196214A44D}">
      <dsp:nvSpPr>
        <dsp:cNvPr id="0" name=""/>
        <dsp:cNvSpPr/>
      </dsp:nvSpPr>
      <dsp:spPr>
        <a:xfrm>
          <a:off x="320290" y="2211249"/>
          <a:ext cx="8284528" cy="566422"/>
        </a:xfrm>
        <a:prstGeom prst="roundRect">
          <a:avLst/>
        </a:prstGeom>
        <a:solidFill>
          <a:schemeClr val="accent5">
            <a:hueOff val="-9027899"/>
            <a:satOff val="22229"/>
            <a:lumOff val="-49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86" tIns="0" rIns="232486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>
              <a:latin typeface="Times New Roman" pitchFamily="18" charset="0"/>
              <a:cs typeface="Times New Roman" pitchFamily="18" charset="0"/>
            </a:rPr>
            <a:t>Общение</a:t>
          </a:r>
          <a:r>
            <a:rPr lang="ru-RU" sz="1200" kern="1200">
              <a:latin typeface="Times New Roman" pitchFamily="18" charset="0"/>
              <a:cs typeface="Times New Roman" pitchFamily="18" charset="0"/>
            </a:rPr>
            <a:t> - формирование классного коллектива, создание условий для формирования культуры социального поведения, обучение способам преодоления коммуникативных проблем.</a:t>
          </a:r>
        </a:p>
      </dsp:txBody>
      <dsp:txXfrm>
        <a:off x="347940" y="2238899"/>
        <a:ext cx="8229228" cy="511122"/>
      </dsp:txXfrm>
    </dsp:sp>
    <dsp:sp modelId="{2ECCE30E-A02E-453D-8ECA-0A177E498E02}">
      <dsp:nvSpPr>
        <dsp:cNvPr id="0" name=""/>
        <dsp:cNvSpPr/>
      </dsp:nvSpPr>
      <dsp:spPr>
        <a:xfrm>
          <a:off x="0" y="3632326"/>
          <a:ext cx="8786874" cy="122435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3541849"/>
              <a:satOff val="33344"/>
              <a:lumOff val="-73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1959" tIns="354076" rIns="681959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>
              <a:latin typeface="Times New Roman" pitchFamily="18" charset="0"/>
              <a:cs typeface="Times New Roman" pitchFamily="18" charset="0"/>
            </a:rPr>
            <a:t>Тематические классные часы, тематические беседы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>
              <a:latin typeface="Times New Roman" pitchFamily="18" charset="0"/>
              <a:cs typeface="Times New Roman" pitchFamily="18" charset="0"/>
            </a:rPr>
            <a:t>Участие в различных благотворительных акциях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>
              <a:latin typeface="Times New Roman" pitchFamily="18" charset="0"/>
              <a:cs typeface="Times New Roman" pitchFamily="18" charset="0"/>
            </a:rPr>
            <a:t>Обучение способам сотрудничества в урочной и неурочной деятельности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>
              <a:latin typeface="Times New Roman" pitchFamily="18" charset="0"/>
              <a:cs typeface="Times New Roman" pitchFamily="18" charset="0"/>
            </a:rPr>
            <a:t>Экскурссии по памятным местам.</a:t>
          </a:r>
        </a:p>
      </dsp:txBody>
      <dsp:txXfrm>
        <a:off x="0" y="3632326"/>
        <a:ext cx="8786874" cy="1224355"/>
      </dsp:txXfrm>
    </dsp:sp>
    <dsp:sp modelId="{76AD998E-96FA-4FCB-A85E-56570940A0E0}">
      <dsp:nvSpPr>
        <dsp:cNvPr id="0" name=""/>
        <dsp:cNvSpPr/>
      </dsp:nvSpPr>
      <dsp:spPr>
        <a:xfrm>
          <a:off x="354299" y="3458021"/>
          <a:ext cx="8216500" cy="510444"/>
        </a:xfrm>
        <a:prstGeom prst="roundRect">
          <a:avLst/>
        </a:prstGeom>
        <a:solidFill>
          <a:schemeClr val="accent5">
            <a:hueOff val="-13541849"/>
            <a:satOff val="33344"/>
            <a:lumOff val="-735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86" tIns="0" rIns="232486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>
              <a:latin typeface="Times New Roman" pitchFamily="18" charset="0"/>
              <a:cs typeface="Times New Roman" pitchFamily="18" charset="0"/>
            </a:rPr>
            <a:t>Нравственность</a:t>
          </a:r>
          <a:r>
            <a:rPr lang="ru-RU" sz="1600" kern="120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>
              <a:latin typeface="Times New Roman" pitchFamily="18" charset="0"/>
              <a:cs typeface="Times New Roman" pitchFamily="18" charset="0"/>
            </a:rPr>
            <a:t>- создание условий для формирования у учащихся нравственной культуры и миропонимания.</a:t>
          </a:r>
        </a:p>
      </dsp:txBody>
      <dsp:txXfrm>
        <a:off x="379217" y="3482939"/>
        <a:ext cx="8166664" cy="460608"/>
      </dsp:txXfrm>
    </dsp:sp>
    <dsp:sp modelId="{CDC91FBD-18DB-4F13-8299-4D7BD406C839}">
      <dsp:nvSpPr>
        <dsp:cNvPr id="0" name=""/>
        <dsp:cNvSpPr/>
      </dsp:nvSpPr>
      <dsp:spPr>
        <a:xfrm>
          <a:off x="0" y="5251514"/>
          <a:ext cx="8786874" cy="9032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8055798"/>
              <a:satOff val="44459"/>
              <a:lumOff val="-98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1959" tIns="354076" rIns="681959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>
              <a:latin typeface="Times New Roman" pitchFamily="18" charset="0"/>
              <a:cs typeface="Times New Roman" pitchFamily="18" charset="0"/>
            </a:rPr>
            <a:t>Классные часы, совместная подготовка и проведение праздников экскурссии, совместное участие в НПК.</a:t>
          </a:r>
        </a:p>
      </dsp:txBody>
      <dsp:txXfrm>
        <a:off x="0" y="5251514"/>
        <a:ext cx="8786874" cy="903262"/>
      </dsp:txXfrm>
    </dsp:sp>
    <dsp:sp modelId="{28E77AC9-E67D-48A7-9795-CF1369B0648B}">
      <dsp:nvSpPr>
        <dsp:cNvPr id="0" name=""/>
        <dsp:cNvSpPr/>
      </dsp:nvSpPr>
      <dsp:spPr>
        <a:xfrm>
          <a:off x="440298" y="4865544"/>
          <a:ext cx="8346575" cy="670343"/>
        </a:xfrm>
        <a:prstGeom prst="roundRect">
          <a:avLst/>
        </a:prstGeom>
        <a:solidFill>
          <a:schemeClr val="accent5">
            <a:hueOff val="-18055798"/>
            <a:satOff val="44459"/>
            <a:lumOff val="-98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86" tIns="0" rIns="232486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>
              <a:latin typeface="Times New Roman" pitchFamily="18" charset="0"/>
              <a:cs typeface="Times New Roman" pitchFamily="18" charset="0"/>
            </a:rPr>
            <a:t>Досуг и семья</a:t>
          </a:r>
          <a:r>
            <a:rPr lang="ru-RU" sz="1600" kern="120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>
              <a:latin typeface="Times New Roman" pitchFamily="18" charset="0"/>
              <a:cs typeface="Times New Roman" pitchFamily="18" charset="0"/>
            </a:rPr>
            <a:t>-  создание условий для проявления у учащимися своих индивидуальных способностей посредством включения в различные виды творческой деятельности, для развития умения адекватной оценки своей деятельности и деятельности окружающих, для организации социализирующего досуга.</a:t>
          </a:r>
        </a:p>
      </dsp:txBody>
      <dsp:txXfrm>
        <a:off x="473021" y="4898267"/>
        <a:ext cx="8281129" cy="60489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DE2974-BFA3-4586-8DFE-E573055BF04F}">
      <dsp:nvSpPr>
        <dsp:cNvPr id="0" name=""/>
        <dsp:cNvSpPr/>
      </dsp:nvSpPr>
      <dsp:spPr>
        <a:xfrm>
          <a:off x="2986162" y="1613289"/>
          <a:ext cx="2213505" cy="127383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latin typeface="Times New Roman" pitchFamily="18" charset="0"/>
              <a:cs typeface="Times New Roman" pitchFamily="18" charset="0"/>
            </a:rPr>
            <a:t>Формы работы с родителями</a:t>
          </a:r>
        </a:p>
      </dsp:txBody>
      <dsp:txXfrm>
        <a:off x="3310322" y="1799838"/>
        <a:ext cx="1565185" cy="900737"/>
      </dsp:txXfrm>
    </dsp:sp>
    <dsp:sp modelId="{DDF61FD5-DBD3-42A7-8EEF-1A94FFEE6F5D}">
      <dsp:nvSpPr>
        <dsp:cNvPr id="0" name=""/>
        <dsp:cNvSpPr/>
      </dsp:nvSpPr>
      <dsp:spPr>
        <a:xfrm rot="16200000">
          <a:off x="3790572" y="1297015"/>
          <a:ext cx="604685" cy="27861"/>
        </a:xfrm>
        <a:custGeom>
          <a:avLst/>
          <a:gdLst/>
          <a:ahLst/>
          <a:cxnLst/>
          <a:rect l="0" t="0" r="0" b="0"/>
          <a:pathLst>
            <a:path>
              <a:moveTo>
                <a:pt x="0" y="13930"/>
              </a:moveTo>
              <a:lnTo>
                <a:pt x="604685" y="13930"/>
              </a:lnTo>
            </a:path>
          </a:pathLst>
        </a:custGeom>
        <a:noFill/>
        <a:ln w="11429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50" kern="1200"/>
        </a:p>
      </dsp:txBody>
      <dsp:txXfrm>
        <a:off x="4077798" y="1295829"/>
        <a:ext cx="30234" cy="30234"/>
      </dsp:txXfrm>
    </dsp:sp>
    <dsp:sp modelId="{D52DB972-AA69-43FB-8334-AF86CB2CB52B}">
      <dsp:nvSpPr>
        <dsp:cNvPr id="0" name=""/>
        <dsp:cNvSpPr/>
      </dsp:nvSpPr>
      <dsp:spPr>
        <a:xfrm>
          <a:off x="3143685" y="175553"/>
          <a:ext cx="1898460" cy="83305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Беседа</a:t>
          </a:r>
        </a:p>
      </dsp:txBody>
      <dsp:txXfrm>
        <a:off x="3421708" y="297550"/>
        <a:ext cx="1342414" cy="589056"/>
      </dsp:txXfrm>
    </dsp:sp>
    <dsp:sp modelId="{B1683633-131F-4312-806A-82DBB8FC7D29}">
      <dsp:nvSpPr>
        <dsp:cNvPr id="0" name=""/>
        <dsp:cNvSpPr/>
      </dsp:nvSpPr>
      <dsp:spPr>
        <a:xfrm rot="20275452">
          <a:off x="4987244" y="1816369"/>
          <a:ext cx="282063" cy="27861"/>
        </a:xfrm>
        <a:custGeom>
          <a:avLst/>
          <a:gdLst/>
          <a:ahLst/>
          <a:cxnLst/>
          <a:rect l="0" t="0" r="0" b="0"/>
          <a:pathLst>
            <a:path>
              <a:moveTo>
                <a:pt x="0" y="13930"/>
              </a:moveTo>
              <a:lnTo>
                <a:pt x="282063" y="13930"/>
              </a:lnTo>
            </a:path>
          </a:pathLst>
        </a:custGeom>
        <a:noFill/>
        <a:ln w="11429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50" kern="1200"/>
        </a:p>
      </dsp:txBody>
      <dsp:txXfrm>
        <a:off x="5121224" y="1823248"/>
        <a:ext cx="14103" cy="14103"/>
      </dsp:txXfrm>
    </dsp:sp>
    <dsp:sp modelId="{B647CB9A-2DA2-4D89-ADD9-FFF3DC14A279}">
      <dsp:nvSpPr>
        <dsp:cNvPr id="0" name=""/>
        <dsp:cNvSpPr/>
      </dsp:nvSpPr>
      <dsp:spPr>
        <a:xfrm>
          <a:off x="4962796" y="735067"/>
          <a:ext cx="2591083" cy="1273835"/>
        </a:xfrm>
        <a:prstGeom prst="ellipse">
          <a:avLst/>
        </a:prstGeom>
        <a:solidFill>
          <a:schemeClr val="accent5">
            <a:hueOff val="-3611160"/>
            <a:satOff val="8892"/>
            <a:lumOff val="-19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>
              <a:latin typeface="Times New Roman" pitchFamily="18" charset="0"/>
              <a:cs typeface="Times New Roman" pitchFamily="18" charset="0"/>
            </a:rPr>
            <a:t>Родительские собрания</a:t>
          </a:r>
        </a:p>
      </dsp:txBody>
      <dsp:txXfrm>
        <a:off x="5342251" y="921616"/>
        <a:ext cx="1832173" cy="900737"/>
      </dsp:txXfrm>
    </dsp:sp>
    <dsp:sp modelId="{00E4327C-14AA-4544-883F-39D407DCDBF7}">
      <dsp:nvSpPr>
        <dsp:cNvPr id="0" name=""/>
        <dsp:cNvSpPr/>
      </dsp:nvSpPr>
      <dsp:spPr>
        <a:xfrm rot="1269054">
          <a:off x="4996876" y="2669421"/>
          <a:ext cx="431198" cy="27861"/>
        </a:xfrm>
        <a:custGeom>
          <a:avLst/>
          <a:gdLst/>
          <a:ahLst/>
          <a:cxnLst/>
          <a:rect l="0" t="0" r="0" b="0"/>
          <a:pathLst>
            <a:path>
              <a:moveTo>
                <a:pt x="0" y="13930"/>
              </a:moveTo>
              <a:lnTo>
                <a:pt x="431198" y="13930"/>
              </a:lnTo>
            </a:path>
          </a:pathLst>
        </a:custGeom>
        <a:noFill/>
        <a:ln w="11429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50" kern="1200"/>
        </a:p>
      </dsp:txBody>
      <dsp:txXfrm>
        <a:off x="5201696" y="2672572"/>
        <a:ext cx="21559" cy="21559"/>
      </dsp:txXfrm>
    </dsp:sp>
    <dsp:sp modelId="{4BF2A91E-34F3-4C80-B056-A0ACF67B00CE}">
      <dsp:nvSpPr>
        <dsp:cNvPr id="0" name=""/>
        <dsp:cNvSpPr/>
      </dsp:nvSpPr>
      <dsp:spPr>
        <a:xfrm>
          <a:off x="5128009" y="2521028"/>
          <a:ext cx="2622318" cy="1273835"/>
        </a:xfrm>
        <a:prstGeom prst="ellipse">
          <a:avLst/>
        </a:prstGeom>
        <a:solidFill>
          <a:schemeClr val="accent5">
            <a:hueOff val="-7222319"/>
            <a:satOff val="17784"/>
            <a:lumOff val="-392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Мероприятия и уроки</a:t>
          </a:r>
        </a:p>
      </dsp:txBody>
      <dsp:txXfrm>
        <a:off x="5512039" y="2707577"/>
        <a:ext cx="1854258" cy="900737"/>
      </dsp:txXfrm>
    </dsp:sp>
    <dsp:sp modelId="{EC9079BC-D5B0-493F-BF70-C0FEE89E4403}">
      <dsp:nvSpPr>
        <dsp:cNvPr id="0" name=""/>
        <dsp:cNvSpPr/>
      </dsp:nvSpPr>
      <dsp:spPr>
        <a:xfrm rot="5400000">
          <a:off x="3853360" y="3112749"/>
          <a:ext cx="479110" cy="27861"/>
        </a:xfrm>
        <a:custGeom>
          <a:avLst/>
          <a:gdLst/>
          <a:ahLst/>
          <a:cxnLst/>
          <a:rect l="0" t="0" r="0" b="0"/>
          <a:pathLst>
            <a:path>
              <a:moveTo>
                <a:pt x="0" y="13930"/>
              </a:moveTo>
              <a:lnTo>
                <a:pt x="479110" y="13930"/>
              </a:lnTo>
            </a:path>
          </a:pathLst>
        </a:custGeom>
        <a:noFill/>
        <a:ln w="11429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50" kern="1200"/>
        </a:p>
      </dsp:txBody>
      <dsp:txXfrm>
        <a:off x="4080937" y="3114702"/>
        <a:ext cx="23955" cy="23955"/>
      </dsp:txXfrm>
    </dsp:sp>
    <dsp:sp modelId="{2C7595A9-3D91-4617-A977-91C1477A9737}">
      <dsp:nvSpPr>
        <dsp:cNvPr id="0" name=""/>
        <dsp:cNvSpPr/>
      </dsp:nvSpPr>
      <dsp:spPr>
        <a:xfrm>
          <a:off x="2686040" y="3366235"/>
          <a:ext cx="2813750" cy="1084199"/>
        </a:xfrm>
        <a:prstGeom prst="ellipse">
          <a:avLst/>
        </a:prstGeom>
        <a:solidFill>
          <a:schemeClr val="accent5">
            <a:hueOff val="-10833479"/>
            <a:satOff val="26675"/>
            <a:lumOff val="-588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Консультации</a:t>
          </a:r>
        </a:p>
      </dsp:txBody>
      <dsp:txXfrm>
        <a:off x="3098104" y="3525012"/>
        <a:ext cx="1989622" cy="766645"/>
      </dsp:txXfrm>
    </dsp:sp>
    <dsp:sp modelId="{61AE96C0-A728-4109-975E-BF0D29476C57}">
      <dsp:nvSpPr>
        <dsp:cNvPr id="0" name=""/>
        <dsp:cNvSpPr/>
      </dsp:nvSpPr>
      <dsp:spPr>
        <a:xfrm rot="9554166">
          <a:off x="2826535" y="2649372"/>
          <a:ext cx="353660" cy="27861"/>
        </a:xfrm>
        <a:custGeom>
          <a:avLst/>
          <a:gdLst/>
          <a:ahLst/>
          <a:cxnLst/>
          <a:rect l="0" t="0" r="0" b="0"/>
          <a:pathLst>
            <a:path>
              <a:moveTo>
                <a:pt x="0" y="13930"/>
              </a:moveTo>
              <a:lnTo>
                <a:pt x="353660" y="13930"/>
              </a:lnTo>
            </a:path>
          </a:pathLst>
        </a:custGeom>
        <a:noFill/>
        <a:ln w="11429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50" kern="1200"/>
        </a:p>
      </dsp:txBody>
      <dsp:txXfrm rot="10800000">
        <a:off x="2994524" y="2654461"/>
        <a:ext cx="17683" cy="17683"/>
      </dsp:txXfrm>
    </dsp:sp>
    <dsp:sp modelId="{E6DF2362-7EC8-4633-A898-59DD86CDF81F}">
      <dsp:nvSpPr>
        <dsp:cNvPr id="0" name=""/>
        <dsp:cNvSpPr/>
      </dsp:nvSpPr>
      <dsp:spPr>
        <a:xfrm>
          <a:off x="820847" y="2437553"/>
          <a:ext cx="2196105" cy="1273835"/>
        </a:xfrm>
        <a:prstGeom prst="ellipse">
          <a:avLst/>
        </a:prstGeom>
        <a:solidFill>
          <a:schemeClr val="accent5">
            <a:hueOff val="-14444638"/>
            <a:satOff val="35567"/>
            <a:lumOff val="-784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Посещение семей</a:t>
          </a:r>
        </a:p>
      </dsp:txBody>
      <dsp:txXfrm>
        <a:off x="1142459" y="2624102"/>
        <a:ext cx="1552881" cy="900737"/>
      </dsp:txXfrm>
    </dsp:sp>
    <dsp:sp modelId="{2F6C0FE2-A833-49B6-821F-5254D5BAD790}">
      <dsp:nvSpPr>
        <dsp:cNvPr id="0" name=""/>
        <dsp:cNvSpPr/>
      </dsp:nvSpPr>
      <dsp:spPr>
        <a:xfrm rot="12102138">
          <a:off x="2836907" y="1807720"/>
          <a:ext cx="358439" cy="27861"/>
        </a:xfrm>
        <a:custGeom>
          <a:avLst/>
          <a:gdLst/>
          <a:ahLst/>
          <a:cxnLst/>
          <a:rect l="0" t="0" r="0" b="0"/>
          <a:pathLst>
            <a:path>
              <a:moveTo>
                <a:pt x="0" y="13930"/>
              </a:moveTo>
              <a:lnTo>
                <a:pt x="358439" y="13930"/>
              </a:lnTo>
            </a:path>
          </a:pathLst>
        </a:custGeom>
        <a:noFill/>
        <a:ln w="11429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50" kern="1200"/>
        </a:p>
      </dsp:txBody>
      <dsp:txXfrm rot="10800000">
        <a:off x="3007166" y="1812689"/>
        <a:ext cx="17921" cy="17921"/>
      </dsp:txXfrm>
    </dsp:sp>
    <dsp:sp modelId="{CCCE3F46-0DAE-443C-8A0C-E52C0A811A60}">
      <dsp:nvSpPr>
        <dsp:cNvPr id="0" name=""/>
        <dsp:cNvSpPr/>
      </dsp:nvSpPr>
      <dsp:spPr>
        <a:xfrm>
          <a:off x="588671" y="723033"/>
          <a:ext cx="2534780" cy="1273835"/>
        </a:xfrm>
        <a:prstGeom prst="ellipse">
          <a:avLst/>
        </a:prstGeom>
        <a:solidFill>
          <a:schemeClr val="accent5">
            <a:hueOff val="-18055798"/>
            <a:satOff val="44459"/>
            <a:lumOff val="-98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Анкетирование</a:t>
          </a:r>
        </a:p>
      </dsp:txBody>
      <dsp:txXfrm>
        <a:off x="959881" y="909582"/>
        <a:ext cx="1792360" cy="9007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Радиальный шестиугольник"/>
  <dgm:desc val="Служит для отображения последовательного процесса, связанного с центральной идеей или темой. Ограничен шестью фигурами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259E5-8577-432A-98F8-8BFBA6D9E24E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314AF-EC71-49E4-8070-758EE1F231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607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314AF-EC71-49E4-8070-758EE1F2312E}" type="slidenum">
              <a:rPr lang="ru-RU" smtClean="0"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C:\Users\junior\Desktop\фото на работе\DSC05229.JPG"/>
          <p:cNvPicPr/>
          <p:nvPr/>
        </p:nvPicPr>
        <p:blipFill rotWithShape="1">
          <a:blip r:embed="rId2" cstate="print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38" t="15787" r="7617"/>
          <a:stretch/>
        </p:blipFill>
        <p:spPr bwMode="auto">
          <a:xfrm>
            <a:off x="642910" y="714356"/>
            <a:ext cx="4333875" cy="421737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>
                <a:lumMod val="60000"/>
                <a:lumOff val="4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214942" y="1071547"/>
            <a:ext cx="37147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7030A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Сотрудничество – путь к саморазвитию личности</a:t>
            </a:r>
            <a:endParaRPr lang="ru-RU" sz="4000" dirty="0"/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5143512"/>
            <a:ext cx="7643866" cy="110968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Аникина Елена Викторовна 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МБОУ СОШ С УИОП№ 80</a:t>
            </a:r>
            <a:endParaRPr lang="ru-RU" dirty="0">
              <a:solidFill>
                <a:schemeClr val="accent5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80044"/>
            <a:ext cx="8627966" cy="8447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Приоритетные принципы воспитательной системы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открытость;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привлекательность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будущего дела;</a:t>
            </a:r>
          </a:p>
          <a:p>
            <a:pPr lvl="0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свобода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участия;</a:t>
            </a:r>
          </a:p>
          <a:p>
            <a:pPr lvl="0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обратная связь;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сотворчество;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успешность;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системность.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282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Ожидаемые результаты</a:t>
            </a:r>
            <a:endParaRPr lang="ru-RU" sz="3600" b="1" dirty="0"/>
          </a:p>
        </p:txBody>
      </p:sp>
      <p:graphicFrame>
        <p:nvGraphicFramePr>
          <p:cNvPr id="6" name="Рисунок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28596" y="1455022"/>
          <a:ext cx="8429684" cy="4902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Направления работы: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42844" y="642962"/>
          <a:ext cx="8786874" cy="6215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357158" y="-116034"/>
            <a:ext cx="8534400" cy="75895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Подпрограммы воспитательной системы: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DSC04622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86314" y="2000240"/>
            <a:ext cx="4071966" cy="292895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Ученическое самоуправление</a:t>
            </a:r>
            <a:endParaRPr lang="ru-RU" sz="3600" b="1" dirty="0"/>
          </a:p>
        </p:txBody>
      </p:sp>
      <p:pic>
        <p:nvPicPr>
          <p:cNvPr id="5" name="Рисунок 4" descr="DSC04635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7158" y="1540500"/>
            <a:ext cx="4214842" cy="467458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5429256" y="1500174"/>
            <a:ext cx="2552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График дежурства 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357298"/>
            <a:ext cx="8643998" cy="4857784"/>
          </a:xfrm>
        </p:spPr>
        <p:txBody>
          <a:bodyPr>
            <a:noAutofit/>
          </a:bodyPr>
          <a:lstStyle/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изучение семьи, ее уклада, микроклимата, характера воспитательной  деятельности;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педагогическое просвещение родителей;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совместные практические действия, содействующие счастливому развитию учеников;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организация деятельности родительского комитета;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индивидуальная работа с родителями;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психолого – педагогическая поддержка родителей;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вовлечение в совместную творческую деятельность;</a:t>
            </a:r>
          </a:p>
          <a:p>
            <a:pPr>
              <a:buNone/>
            </a:pPr>
            <a:endParaRPr lang="ru-RU" sz="2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34400" cy="75895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Направления работы с родителями: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500174"/>
          <a:ext cx="8229600" cy="4625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34400" cy="75895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Формы работы с родителями: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85720" y="914400"/>
            <a:ext cx="2571768" cy="990600"/>
          </a:xfrm>
        </p:spPr>
        <p:txBody>
          <a:bodyPr/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В.А. Сухомлинский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«Какими бы прекрасными ни были наши школьные      учреждения, самыми главными «мастерами», формирующими разум, мысли детей, являются мать и отец. Поэтому нам, учителям, прежде всего необходимо заботиться о повышении педагогической культуры родителей, разъяснять им смысл воспитания и работать с ними в одном направлении.»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 !</a:t>
            </a:r>
            <a:endParaRPr lang="ru-RU" dirty="0"/>
          </a:p>
        </p:txBody>
      </p:sp>
      <p:pic>
        <p:nvPicPr>
          <p:cNvPr id="1026" name="Picture 2" descr="E:\Аникина\big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643042" y="1571612"/>
            <a:ext cx="5911082" cy="4433312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взаимодействие воспитателей и воспитанников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организованное,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управляемое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контролируемое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направленное на формирование личности, нужной и полезной обществу.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7030A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«Если вы хотите воспитать – организуйте деятельность»</a:t>
            </a:r>
          </a:p>
          <a:p>
            <a:pPr algn="r">
              <a:buNone/>
            </a:pPr>
            <a:r>
              <a:rPr lang="ru-RU" sz="3200" dirty="0" smtClean="0">
                <a:solidFill>
                  <a:srgbClr val="7030A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А. С. Макаренко</a:t>
            </a:r>
          </a:p>
          <a:p>
            <a:pPr>
              <a:buNone/>
            </a:pPr>
            <a:endParaRPr lang="ru-RU" dirty="0">
              <a:solidFill>
                <a:srgbClr val="7030A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214290"/>
            <a:ext cx="42455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Воспитание 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34400" cy="90182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Методологические основы воспитательной системы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4286256"/>
            <a:ext cx="56436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2857496"/>
            <a:ext cx="6000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142976" y="1714488"/>
            <a:ext cx="58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71538" y="2786058"/>
            <a:ext cx="6786610" cy="1374458"/>
          </a:xfrm>
          <a:prstGeom prst="roundRect">
            <a:avLst>
              <a:gd name="adj" fmla="val 22326"/>
            </a:avLst>
          </a:prstGeom>
          <a:ln w="19050">
            <a:solidFill>
              <a:srgbClr val="FFFF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Основой развития отношений ребенка с собой и с миром выступает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совместная деятельность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«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опосредующий фактор порождения и развития системы отношений ребенка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42976" y="4357694"/>
            <a:ext cx="6786610" cy="1691640"/>
          </a:xfrm>
          <a:prstGeom prst="roundRect">
            <a:avLst>
              <a:gd name="adj" fmla="val 22031"/>
            </a:avLst>
          </a:prstGeom>
          <a:ln w="19050">
            <a:solidFill>
              <a:srgbClr val="92D05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В. В. Зеньковский: Детство длится до той поры, «</a:t>
            </a:r>
            <a:r>
              <a:rPr lang="ru-RU" b="1" i="1" dirty="0" smtClean="0"/>
              <a:t>пока не охватит в основных чертах всего содержания социальной традиции и пока не почувствует потребность социального творчества.</a:t>
            </a:r>
            <a:r>
              <a:rPr lang="ru-RU" dirty="0" smtClean="0"/>
              <a:t> И тогда будет самостоятельно создавать».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142976" y="1785926"/>
            <a:ext cx="6643734" cy="752594"/>
          </a:xfrm>
          <a:prstGeom prst="roundRect">
            <a:avLst>
              <a:gd name="adj" fmla="val 25425"/>
            </a:avLst>
          </a:prstGeom>
          <a:ln w="19050" cmpd="thickThin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Идея </a:t>
            </a:r>
            <a:r>
              <a:rPr lang="ru-RU" dirty="0" err="1" smtClean="0"/>
              <a:t>Л.С.Выготского</a:t>
            </a:r>
            <a:r>
              <a:rPr lang="ru-RU" dirty="0" smtClean="0"/>
              <a:t> о </a:t>
            </a:r>
            <a:r>
              <a:rPr lang="ru-RU" b="1" i="1" dirty="0" err="1" smtClean="0"/>
              <a:t>сензитивных</a:t>
            </a:r>
            <a:r>
              <a:rPr lang="ru-RU" b="1" i="1" dirty="0" smtClean="0"/>
              <a:t> периодах развития личности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42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98284"/>
            <a:ext cx="8534400" cy="8447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Система развивающего обучения </a:t>
            </a:r>
            <a:br>
              <a:rPr lang="ru-RU" b="1" dirty="0" smtClean="0"/>
            </a:br>
            <a:r>
              <a:rPr lang="ru-RU" b="1" dirty="0" smtClean="0"/>
              <a:t>Д. Б. </a:t>
            </a:r>
            <a:r>
              <a:rPr lang="ru-RU" b="1" dirty="0" err="1" smtClean="0"/>
              <a:t>Эльконина</a:t>
            </a:r>
            <a:r>
              <a:rPr lang="ru-RU" b="1" dirty="0" smtClean="0"/>
              <a:t> – В. В. Давыдова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405015"/>
            <a:ext cx="79296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400" dirty="0" smtClean="0"/>
              <a:t>Содержание</a:t>
            </a:r>
            <a:r>
              <a:rPr lang="ru-RU" sz="2400" dirty="0"/>
              <a:t>, методы и формы организации </a:t>
            </a:r>
            <a:r>
              <a:rPr lang="ru-RU" sz="2400" dirty="0" smtClean="0"/>
              <a:t>обучения - прямо </a:t>
            </a:r>
            <a:r>
              <a:rPr lang="ru-RU" sz="2400" dirty="0"/>
              <a:t>ориентированы на закономерности психологического развития ребенка. </a:t>
            </a:r>
            <a:endParaRPr lang="ru-RU" sz="2400" dirty="0" smtClean="0"/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400" dirty="0" smtClean="0"/>
              <a:t>Л</a:t>
            </a:r>
            <a:r>
              <a:rPr lang="ru-RU" sz="2400" dirty="0"/>
              <a:t>. С </a:t>
            </a:r>
            <a:r>
              <a:rPr lang="ru-RU" sz="2400" dirty="0" err="1" smtClean="0"/>
              <a:t>Выготский</a:t>
            </a:r>
            <a:r>
              <a:rPr lang="ru-RU" sz="2400" dirty="0" smtClean="0"/>
              <a:t>:</a:t>
            </a:r>
          </a:p>
          <a:p>
            <a:pPr lvl="2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sz="2400" dirty="0" smtClean="0"/>
              <a:t>возможность </a:t>
            </a:r>
            <a:r>
              <a:rPr lang="ru-RU" sz="2400" dirty="0"/>
              <a:t>и целесообразность обучения, ориентированного на развитие ребенка как прямую и непосредственную цель. </a:t>
            </a:r>
            <a:endParaRPr lang="ru-RU" sz="2400" dirty="0" smtClean="0"/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400" dirty="0" smtClean="0"/>
              <a:t>Обучение </a:t>
            </a:r>
            <a:r>
              <a:rPr lang="ru-RU" sz="2400" b="1" dirty="0" smtClean="0"/>
              <a:t>на </a:t>
            </a:r>
            <a:r>
              <a:rPr lang="ru-RU" sz="2400" b="1" dirty="0" err="1"/>
              <a:t>деятельностной</a:t>
            </a:r>
            <a:r>
              <a:rPr lang="ru-RU" sz="2400" b="1" dirty="0"/>
              <a:t> основе</a:t>
            </a:r>
            <a:r>
              <a:rPr lang="ru-RU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1086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Виды деятельности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i="1" dirty="0"/>
              <a:t>Целеполагающая деятельность </a:t>
            </a:r>
            <a:endParaRPr lang="ru-RU" b="1" i="1" dirty="0" smtClean="0"/>
          </a:p>
          <a:p>
            <a:r>
              <a:rPr lang="ru-RU" b="1" i="1" dirty="0"/>
              <a:t>Диагностическая деятельность </a:t>
            </a:r>
            <a:endParaRPr lang="ru-RU" b="1" i="1" dirty="0" smtClean="0"/>
          </a:p>
          <a:p>
            <a:r>
              <a:rPr lang="ru-RU" b="1" i="1" dirty="0"/>
              <a:t>Прогностическая деятельность </a:t>
            </a:r>
            <a:endParaRPr lang="ru-RU" b="1" i="1" dirty="0" smtClean="0"/>
          </a:p>
          <a:p>
            <a:r>
              <a:rPr lang="ru-RU" b="1" i="1" dirty="0"/>
              <a:t>Проектировочная деятельность </a:t>
            </a:r>
            <a:endParaRPr lang="ru-RU" b="1" i="1" dirty="0" smtClean="0"/>
          </a:p>
          <a:p>
            <a:r>
              <a:rPr lang="ru-RU" b="1" i="1" dirty="0"/>
              <a:t>Конструктивная деятельность </a:t>
            </a:r>
            <a:endParaRPr lang="ru-RU" b="1" i="1" dirty="0" smtClean="0"/>
          </a:p>
          <a:p>
            <a:r>
              <a:rPr lang="ru-RU" b="1" i="1" dirty="0"/>
              <a:t>Коррекционная </a:t>
            </a:r>
            <a:r>
              <a:rPr lang="ru-RU" b="1" i="1" dirty="0" smtClean="0"/>
              <a:t>деятельность</a:t>
            </a:r>
          </a:p>
          <a:p>
            <a:r>
              <a:rPr lang="ru-RU" b="1" i="1" dirty="0"/>
              <a:t>Коммуникативная деятельность </a:t>
            </a:r>
            <a:endParaRPr lang="ru-RU" b="1" i="1" dirty="0" smtClean="0"/>
          </a:p>
          <a:p>
            <a:r>
              <a:rPr lang="ru-RU" b="1" i="1" dirty="0"/>
              <a:t>Организаторская деятельность </a:t>
            </a:r>
            <a:endParaRPr lang="ru-RU" b="1" i="1" dirty="0" smtClean="0"/>
          </a:p>
          <a:p>
            <a:r>
              <a:rPr lang="ru-RU" b="1" i="1" dirty="0"/>
              <a:t>Рефлексивная деятельность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401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43050"/>
          <a:ext cx="8229600" cy="448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395318" y="83994"/>
            <a:ext cx="8534400" cy="98755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Интегративные составляющие воспитанника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928803"/>
            <a:ext cx="8229600" cy="12858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Сотрудничество: ученик – учитель – родители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Сотрудничество – путь к саморазвитию личности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14290"/>
            <a:ext cx="85011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Ключевая концепция  системы воспитательной работы класса:</a:t>
            </a:r>
            <a:endParaRPr lang="ru-RU" sz="2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/>
          </a:p>
        </p:txBody>
      </p:sp>
      <p:sp>
        <p:nvSpPr>
          <p:cNvPr id="5" name="Oval 27"/>
          <p:cNvSpPr>
            <a:spLocks noChangeArrowheads="1"/>
          </p:cNvSpPr>
          <p:nvPr/>
        </p:nvSpPr>
        <p:spPr bwMode="auto">
          <a:xfrm>
            <a:off x="2857488" y="3935426"/>
            <a:ext cx="1355549" cy="382587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28575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ученик</a:t>
            </a:r>
            <a:endParaRPr kumimoji="0" 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28"/>
          <p:cNvSpPr>
            <a:spLocks noChangeArrowheads="1"/>
          </p:cNvSpPr>
          <p:nvPr/>
        </p:nvSpPr>
        <p:spPr bwMode="auto">
          <a:xfrm>
            <a:off x="4806939" y="3935426"/>
            <a:ext cx="1408136" cy="382587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28575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ученик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21"/>
          <p:cNvSpPr>
            <a:spLocks noChangeArrowheads="1"/>
          </p:cNvSpPr>
          <p:nvPr/>
        </p:nvSpPr>
        <p:spPr bwMode="auto">
          <a:xfrm>
            <a:off x="2935277" y="4889513"/>
            <a:ext cx="1351654" cy="468313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28575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учитель</a:t>
            </a:r>
            <a:endParaRPr kumimoji="0" 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22"/>
          <p:cNvSpPr>
            <a:spLocks noChangeArrowheads="1"/>
          </p:cNvSpPr>
          <p:nvPr/>
        </p:nvSpPr>
        <p:spPr bwMode="auto">
          <a:xfrm>
            <a:off x="4806939" y="4889513"/>
            <a:ext cx="1408136" cy="468313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28575">
            <a:solidFill>
              <a:srgbClr val="FABF8F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родители</a:t>
            </a:r>
            <a:endParaRPr kumimoji="0" 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26"/>
          <p:cNvSpPr>
            <a:spLocks noChangeShapeType="1"/>
          </p:cNvSpPr>
          <p:nvPr/>
        </p:nvSpPr>
        <p:spPr bwMode="auto">
          <a:xfrm>
            <a:off x="3452801" y="4468826"/>
            <a:ext cx="50882" cy="2698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400"/>
          </a:p>
        </p:txBody>
      </p:sp>
      <p:sp>
        <p:nvSpPr>
          <p:cNvPr id="10" name="AutoShape 23"/>
          <p:cNvSpPr>
            <a:spLocks noChangeShapeType="1"/>
          </p:cNvSpPr>
          <p:nvPr/>
        </p:nvSpPr>
        <p:spPr bwMode="auto">
          <a:xfrm>
            <a:off x="5345101" y="4468826"/>
            <a:ext cx="50882" cy="2698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400"/>
          </a:p>
        </p:txBody>
      </p:sp>
      <p:sp>
        <p:nvSpPr>
          <p:cNvPr id="11" name="AutoShape 29"/>
          <p:cNvSpPr>
            <a:spLocks noChangeShapeType="1"/>
          </p:cNvSpPr>
          <p:nvPr/>
        </p:nvSpPr>
        <p:spPr bwMode="auto">
          <a:xfrm flipV="1">
            <a:off x="3962388" y="4121161"/>
            <a:ext cx="1036138" cy="952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400"/>
          </a:p>
        </p:txBody>
      </p:sp>
      <p:sp>
        <p:nvSpPr>
          <p:cNvPr id="12" name="AutoShape 20"/>
          <p:cNvSpPr>
            <a:spLocks noChangeShapeType="1"/>
          </p:cNvSpPr>
          <p:nvPr/>
        </p:nvSpPr>
        <p:spPr bwMode="auto">
          <a:xfrm>
            <a:off x="4037001" y="5324488"/>
            <a:ext cx="944599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400"/>
          </a:p>
        </p:txBody>
      </p:sp>
      <p:sp>
        <p:nvSpPr>
          <p:cNvPr id="13" name="AutoShape 25"/>
          <p:cNvSpPr>
            <a:spLocks noChangeShapeType="1"/>
          </p:cNvSpPr>
          <p:nvPr/>
        </p:nvSpPr>
        <p:spPr bwMode="auto">
          <a:xfrm flipH="1">
            <a:off x="3844912" y="4387863"/>
            <a:ext cx="1277645" cy="34925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400"/>
          </a:p>
        </p:txBody>
      </p:sp>
      <p:sp>
        <p:nvSpPr>
          <p:cNvPr id="14" name="AutoShape 24"/>
          <p:cNvSpPr>
            <a:spLocks noChangeShapeType="1"/>
          </p:cNvSpPr>
          <p:nvPr/>
        </p:nvSpPr>
        <p:spPr bwMode="auto">
          <a:xfrm>
            <a:off x="3844913" y="4387863"/>
            <a:ext cx="1277645" cy="4349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714348" y="1500174"/>
          <a:ext cx="7329510" cy="4625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55576" y="260648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+mj-lt"/>
              </a:rPr>
              <a:t>Цель воспитательной системы</a:t>
            </a:r>
            <a:endParaRPr lang="ru-RU" sz="3600" b="1" dirty="0">
              <a:solidFill>
                <a:srgbClr val="7030A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95933"/>
            <a:ext cx="8229600" cy="4785395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условий для совместной деятельности между учащимися, педагогом и родителями – всеми участниками воспитательного процесса;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Раскрытие способностей каждого ученика, воспитание порядочного и патриотичного человека, личности, готовой к жизни в высокотехнологическом, конкурентном мире.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Обогащение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родительско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-детских отношений опытом диалогического, эмоционально насыщенного общения;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Формирование  у учащихся представления  о толерантности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коммуникативных связей в классе, в семье, в социуме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Развитие рефлексии – как ведущего механизма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личности.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Содействие сплочению родительского коллектива, его вовлечение в жизнедеятельность класса и школы;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4" y="404664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Задачи воспитательной системы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286</TotalTime>
  <Words>799</Words>
  <Application>Microsoft Office PowerPoint</Application>
  <PresentationFormat>Экран (4:3)</PresentationFormat>
  <Paragraphs>126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Официальная</vt:lpstr>
      <vt:lpstr>Презентация PowerPoint</vt:lpstr>
      <vt:lpstr>Презентация PowerPoint</vt:lpstr>
      <vt:lpstr>Методологические основы воспитательной системы</vt:lpstr>
      <vt:lpstr>Система развивающего обучения  Д. Б. Эльконина – В. В. Давыдова</vt:lpstr>
      <vt:lpstr>Виды деятельности </vt:lpstr>
      <vt:lpstr>Интегративные составляющие воспитанника</vt:lpstr>
      <vt:lpstr>Презентация PowerPoint</vt:lpstr>
      <vt:lpstr>Презентация PowerPoint</vt:lpstr>
      <vt:lpstr>Презентация PowerPoint</vt:lpstr>
      <vt:lpstr>Приоритетные принципы воспитательной системы</vt:lpstr>
      <vt:lpstr>Ожидаемые результаты</vt:lpstr>
      <vt:lpstr>Направления работы:</vt:lpstr>
      <vt:lpstr>Подпрограммы воспитательной системы:</vt:lpstr>
      <vt:lpstr>Ученическое самоуправление</vt:lpstr>
      <vt:lpstr>Направления работы с родителями:</vt:lpstr>
      <vt:lpstr>Формы работы с родителями:</vt:lpstr>
      <vt:lpstr>В.А. Сухомлинский </vt:lpstr>
      <vt:lpstr>Спасибо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Сотрудничество – путь к саморазвитию личности</dc:title>
  <dc:creator>Началные классы</dc:creator>
  <cp:lastModifiedBy>Началные классы</cp:lastModifiedBy>
  <cp:revision>38</cp:revision>
  <dcterms:modified xsi:type="dcterms:W3CDTF">2013-02-02T02:25:52Z</dcterms:modified>
</cp:coreProperties>
</file>