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17C-2F4D-4EC2-911C-6D84808BAD2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77BF-B578-4B4D-9A18-D7F419534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17C-2F4D-4EC2-911C-6D84808BAD2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77BF-B578-4B4D-9A18-D7F419534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17C-2F4D-4EC2-911C-6D84808BAD2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77BF-B578-4B4D-9A18-D7F419534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17C-2F4D-4EC2-911C-6D84808BAD2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77BF-B578-4B4D-9A18-D7F419534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17C-2F4D-4EC2-911C-6D84808BAD2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77BF-B578-4B4D-9A18-D7F419534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17C-2F4D-4EC2-911C-6D84808BAD2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77BF-B578-4B4D-9A18-D7F419534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17C-2F4D-4EC2-911C-6D84808BAD2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77BF-B578-4B4D-9A18-D7F419534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17C-2F4D-4EC2-911C-6D84808BAD2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377BF-B578-4B4D-9A18-D7F419534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17C-2F4D-4EC2-911C-6D84808BAD2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77BF-B578-4B4D-9A18-D7F419534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17C-2F4D-4EC2-911C-6D84808BAD2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EA377BF-B578-4B4D-9A18-D7F419534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ED4917C-2F4D-4EC2-911C-6D84808BAD2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77BF-B578-4B4D-9A18-D7F419534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D4917C-2F4D-4EC2-911C-6D84808BAD2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EA377BF-B578-4B4D-9A18-D7F419534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3;&#1072;&#1076;&#1077;&#1078;&#1076;&#1072;_&#1096;&#1082;&#1086;&#1083;&#1072;\&#1040;&#1085;&#1080;&#1082;&#1080;&#1085;&#1072;\&#1082;&#1083;&#1072;&#1089;&#1089;&#1085;&#1099;&#1081;%20&#1095;&#1072;&#1089;\0009-khomechko_audio_1_1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000240"/>
            <a:ext cx="6480048" cy="207170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Arial Black" pitchFamily="34" charset="0"/>
              </a:rPr>
              <a:t>Улицы </a:t>
            </a:r>
            <a:r>
              <a:rPr lang="ru-RU" sz="5400" dirty="0" smtClean="0">
                <a:latin typeface="Arial Black" pitchFamily="34" charset="0"/>
              </a:rPr>
              <a:t>Хабаровска</a:t>
            </a:r>
            <a:br>
              <a:rPr lang="ru-RU" sz="5400" dirty="0" smtClean="0">
                <a:latin typeface="Arial Black" pitchFamily="34" charset="0"/>
              </a:rPr>
            </a:br>
            <a:endParaRPr lang="ru-RU" sz="5400" dirty="0">
              <a:latin typeface="Arial Black" pitchFamily="34" charset="0"/>
            </a:endParaRPr>
          </a:p>
        </p:txBody>
      </p:sp>
      <p:pic>
        <p:nvPicPr>
          <p:cNvPr id="3" name="0009-khomechko_audio_1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Улица Андрея </a:t>
            </a:r>
            <a:r>
              <a:rPr lang="ru-RU" b="1" spc="50" dirty="0" err="1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Знаменщикова</a:t>
            </a:r>
            <a:endParaRPr lang="ru-RU" b="1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59" y="1571612"/>
            <a:ext cx="6943345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Улица Ивана Михайловича Павловича</a:t>
            </a:r>
            <a:endParaRPr lang="ru-RU" b="1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52" y="1586494"/>
            <a:ext cx="7128082" cy="470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Улица Михаила Федоровича Панькова</a:t>
            </a:r>
            <a:endParaRPr lang="ru-RU" b="1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349" y="1600200"/>
            <a:ext cx="69693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500174"/>
            <a:ext cx="1573212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108498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Автор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800" dirty="0" smtClean="0"/>
              <a:t>Аникина Елена Викторовна </a:t>
            </a:r>
          </a:p>
          <a:p>
            <a:pPr marL="36576" indent="0">
              <a:buNone/>
            </a:pPr>
            <a:r>
              <a:rPr lang="ru-RU" sz="2800" dirty="0" smtClean="0"/>
              <a:t>Учитель МБОУ СОШ С УИОП </a:t>
            </a:r>
            <a:r>
              <a:rPr lang="ru-RU" sz="2800" smtClean="0"/>
              <a:t>№ 80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241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Улица Гавриила Николаевича Аксенова </a:t>
            </a:r>
            <a:endParaRPr lang="ru-RU" b="1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sokolova.SCHOOL\Рабочий стол\Аникина\Рисунок (199)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91" y="1840153"/>
            <a:ext cx="6407116" cy="4286010"/>
          </a:xfrm>
          <a:prstGeom prst="rect">
            <a:avLst/>
          </a:prstGeom>
          <a:noFill/>
        </p:spPr>
      </p:pic>
      <p:pic>
        <p:nvPicPr>
          <p:cNvPr id="1027" name="Picture 3" descr="C:\Documents and Settings\sokolova.SCHOOL\Рабочий стол\Аникина\Рисунок (199)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357298"/>
            <a:ext cx="1649413" cy="201771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Улица Василия Константиновича Блюхера</a:t>
            </a:r>
            <a:endParaRPr lang="ru-RU" b="1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14488"/>
            <a:ext cx="37415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7" y="1571612"/>
            <a:ext cx="130756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Улица Яна Борисовича Гамарника</a:t>
            </a:r>
            <a:endParaRPr lang="ru-RU" b="1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6143668" cy="412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00174"/>
            <a:ext cx="19126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Улица Владимира Михайловича Истомина</a:t>
            </a:r>
            <a:endParaRPr lang="ru-RU" b="1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60557"/>
            <a:ext cx="36132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71612"/>
            <a:ext cx="22215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Улица Николая Петровича Синельникова</a:t>
            </a:r>
            <a:endParaRPr lang="ru-RU" b="1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14488"/>
            <a:ext cx="3000396" cy="458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Улица Георгия Герасимовича Бондаря</a:t>
            </a:r>
            <a:endParaRPr lang="ru-RU" b="1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6786609" cy="451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Улица Евгения Александровича </a:t>
            </a:r>
            <a:r>
              <a:rPr lang="ru-RU" b="1" spc="5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Дикопольцева</a:t>
            </a:r>
            <a:endParaRPr lang="ru-RU" b="1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509" y="1600200"/>
            <a:ext cx="72189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Улица Константина Дмитриевича </a:t>
            </a:r>
            <a:r>
              <a:rPr lang="ru-RU" b="1" spc="50" dirty="0" err="1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Запарина</a:t>
            </a:r>
            <a:endParaRPr lang="ru-RU" b="1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963" y="1600200"/>
            <a:ext cx="73100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</TotalTime>
  <Words>56</Words>
  <Application>Microsoft Office PowerPoint</Application>
  <PresentationFormat>Экран (4:3)</PresentationFormat>
  <Paragraphs>15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Улицы Хабаровска </vt:lpstr>
      <vt:lpstr>Улица Гавриила Николаевича Аксенова </vt:lpstr>
      <vt:lpstr>Улица Василия Константиновича Блюхера</vt:lpstr>
      <vt:lpstr>Улица Яна Борисовича Гамарника</vt:lpstr>
      <vt:lpstr>Улица Владимира Михайловича Истомина</vt:lpstr>
      <vt:lpstr>Улица Николая Петровича Синельникова</vt:lpstr>
      <vt:lpstr>Улица Георгия Герасимовича Бондаря</vt:lpstr>
      <vt:lpstr>Улица Евгения Александровича Дикопольцева</vt:lpstr>
      <vt:lpstr>Улица Константина Дмитриевича Запарина</vt:lpstr>
      <vt:lpstr>Улица Андрея Знаменщикова</vt:lpstr>
      <vt:lpstr>Улица Ивана Михайловича Павловича</vt:lpstr>
      <vt:lpstr>Улица Михаила Федоровича Панькова</vt:lpstr>
      <vt:lpstr>Автор</vt:lpstr>
    </vt:vector>
  </TitlesOfParts>
  <Company>school80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sokolova</dc:creator>
  <cp:lastModifiedBy>Началные классы</cp:lastModifiedBy>
  <cp:revision>10</cp:revision>
  <dcterms:created xsi:type="dcterms:W3CDTF">2013-02-01T02:50:16Z</dcterms:created>
  <dcterms:modified xsi:type="dcterms:W3CDTF">2014-11-05T04:45:19Z</dcterms:modified>
</cp:coreProperties>
</file>