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8CB4-DB7E-4B24-96BA-BF23F50A09A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2EB4-6162-47C7-AFB3-07F44676F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2EB4-6162-47C7-AFB3-07F44676FB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D2FA2-5C12-4F81-9C00-DE64A30F5236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32D1D4-AFF8-4986-9990-305320907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45496" cy="115212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Санкт-Петербургское государственное бюджетное стационарное учреждение социального обслуживания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«Дом-интернат для детей с отклонениями в умственном развитии №1»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Комитета по социальной политике</a:t>
            </a:r>
            <a:r>
              <a:rPr lang="ru-RU" sz="1800" dirty="0" smtClean="0">
                <a:effectLst/>
                <a:latin typeface="Georgia" pitchFamily="18" charset="0"/>
              </a:rPr>
              <a:t/>
            </a:r>
            <a:br>
              <a:rPr lang="ru-RU" sz="1800" dirty="0" smtClean="0">
                <a:effectLst/>
                <a:latin typeface="Georgia" pitchFamily="18" charset="0"/>
              </a:rPr>
            </a:br>
            <a:endParaRPr lang="ru-RU" sz="1800" dirty="0">
              <a:effectLst/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568952" cy="338437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Сценарий зимнего праздника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«Зайчик </a:t>
            </a:r>
            <a:r>
              <a:rPr lang="ru-RU" sz="3600" dirty="0" smtClean="0">
                <a:solidFill>
                  <a:schemeClr val="tx1"/>
                </a:solidFill>
              </a:rPr>
              <a:t>в гостях у ребят»</a:t>
            </a:r>
          </a:p>
          <a:p>
            <a:pPr>
              <a:spcBef>
                <a:spcPts val="0"/>
              </a:spcBef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spc="-150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2000" spc="-150" dirty="0" smtClean="0">
                <a:solidFill>
                  <a:schemeClr val="tx1"/>
                </a:solidFill>
              </a:rPr>
              <a:t>Фоменко  О.П.</a:t>
            </a:r>
          </a:p>
          <a:p>
            <a:pPr algn="r">
              <a:spcBef>
                <a:spcPts val="0"/>
              </a:spcBef>
            </a:pPr>
            <a:r>
              <a:rPr lang="ru-RU" sz="2000" spc="-150" dirty="0" smtClean="0">
                <a:solidFill>
                  <a:schemeClr val="tx1"/>
                </a:solidFill>
              </a:rPr>
              <a:t>Дата </a:t>
            </a:r>
            <a:r>
              <a:rPr lang="ru-RU" sz="2000" spc="-150" dirty="0" smtClean="0">
                <a:solidFill>
                  <a:schemeClr val="tx1"/>
                </a:solidFill>
              </a:rPr>
              <a:t>проведения</a:t>
            </a:r>
          </a:p>
          <a:p>
            <a:pPr algn="r">
              <a:spcBef>
                <a:spcPts val="0"/>
              </a:spcBef>
            </a:pPr>
            <a:r>
              <a:rPr lang="ru-RU" sz="2000" spc="-150" dirty="0" smtClean="0">
                <a:solidFill>
                  <a:schemeClr val="tx1"/>
                </a:solidFill>
              </a:rPr>
              <a:t>02.01.11.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г. Петродворец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20688"/>
            <a:ext cx="2362200" cy="576064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  <a:latin typeface="Georgia" pitchFamily="18" charset="0"/>
              </a:rPr>
              <a:t>Зайчик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2880320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Спасибо, ребята. Вы такие молодцы:  умеете хоровод водить, на музыкальных инструментах играть, да зимние снежки собирать! </a:t>
            </a:r>
          </a:p>
          <a:p>
            <a:r>
              <a:rPr lang="ru-RU" sz="2400" u="sng" dirty="0" smtClean="0"/>
              <a:t>Ведущий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Приходи к нам в гости. </a:t>
            </a:r>
          </a:p>
          <a:p>
            <a:r>
              <a:rPr lang="ru-RU" sz="2400" dirty="0" smtClean="0"/>
              <a:t>До свидания!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Содержимое 6" descr="IMG_07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259738"/>
            <a:ext cx="5111750" cy="3405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8568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Тема: «Зайчик в гостях у ребят»</a:t>
            </a:r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Цель: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Учить </a:t>
            </a:r>
            <a:r>
              <a:rPr lang="ru-RU" sz="2400" dirty="0" smtClean="0"/>
              <a:t>детей взаимодействовать с игровым персонажем.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Развивать двигательную активность детей.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Воспитывать коммуникативные навыки.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>
                <a:latin typeface="Georgia" pitchFamily="18" charset="0"/>
              </a:rPr>
              <a:t>Оборудование: </a:t>
            </a:r>
            <a:r>
              <a:rPr lang="ru-RU" sz="2400" dirty="0" smtClean="0"/>
              <a:t>Костюм зайца, музыкальные инструменты, снежки, ведро, музыкальные записи.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Дети входят в группу, приветствуют гостей.</a:t>
            </a:r>
            <a:endParaRPr lang="ru-RU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u="sng" dirty="0" smtClean="0"/>
              <a:t>Ведущий</a:t>
            </a:r>
            <a:r>
              <a:rPr lang="ru-RU" sz="2400" dirty="0" smtClean="0"/>
              <a:t>: Посмотрите, ребята, это зайчик! Мне кажется, что он очень огорчен, давайте послушаем его и все узнаем.</a:t>
            </a:r>
          </a:p>
          <a:p>
            <a:pPr marL="0" indent="0">
              <a:spcBef>
                <a:spcPts val="0"/>
              </a:spcBef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u="sng" dirty="0" smtClean="0"/>
              <a:t>Зайчик</a:t>
            </a:r>
            <a:r>
              <a:rPr lang="ru-RU" sz="2400" dirty="0" smtClean="0"/>
              <a:t> : Здравствуйте, ребята. Я потерялся. Я очень замерз и мне так страшно.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IMG_07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91619"/>
            <a:ext cx="4038600" cy="2692399"/>
          </a:xfrm>
        </p:spPr>
      </p:pic>
      <p:sp>
        <p:nvSpPr>
          <p:cNvPr id="11" name="Прямоугольник 10"/>
          <p:cNvSpPr/>
          <p:nvPr/>
        </p:nvSpPr>
        <p:spPr>
          <a:xfrm>
            <a:off x="4716016" y="155679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Раздается стук в дверь. </a:t>
            </a:r>
          </a:p>
          <a:p>
            <a:pPr algn="ctr"/>
            <a:r>
              <a:rPr lang="ru-RU" sz="2400" dirty="0" smtClean="0"/>
              <a:t>Входит зайчик.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Ход занятия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38872" cy="642392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Georgia" pitchFamily="18" charset="0"/>
              </a:rPr>
              <a:t>Ведущий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 переживай, зайчик, мы тебе поможем.  Становись с нами в хоровод. Будем танцевать! </a:t>
            </a:r>
          </a:p>
          <a:p>
            <a:endParaRPr lang="ru-RU" dirty="0"/>
          </a:p>
        </p:txBody>
      </p:sp>
      <p:pic>
        <p:nvPicPr>
          <p:cNvPr id="8" name="Содержимое 7" descr="IMG_07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9738"/>
            <a:ext cx="5111750" cy="3405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Дети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становятся в круг.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Проводится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игровое упражнение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На дворе мороз и ветер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24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700808"/>
            <a:ext cx="4038600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На дворе мороз и ветер,</a:t>
            </a:r>
          </a:p>
          <a:p>
            <a:pPr marL="0" indent="0">
              <a:buNone/>
            </a:pPr>
            <a:r>
              <a:rPr lang="ru-RU" sz="9600" dirty="0" smtClean="0"/>
              <a:t>На дворе гуляют дети,</a:t>
            </a:r>
          </a:p>
          <a:p>
            <a:pPr marL="0" indent="0">
              <a:buNone/>
            </a:pPr>
            <a:r>
              <a:rPr lang="ru-RU" sz="9600" dirty="0" smtClean="0"/>
              <a:t>Ручки, ручки потирают,</a:t>
            </a:r>
          </a:p>
          <a:p>
            <a:pPr marL="0" indent="0">
              <a:buNone/>
            </a:pPr>
            <a:r>
              <a:rPr lang="ru-RU" sz="9600" dirty="0" smtClean="0"/>
              <a:t>Ручки, ручки согревают.     </a:t>
            </a:r>
          </a:p>
          <a:p>
            <a:pPr marL="0" indent="0">
              <a:buNone/>
            </a:pPr>
            <a:r>
              <a:rPr lang="ru-RU" sz="9600" dirty="0" smtClean="0"/>
              <a:t> (Потирать одной рукой другую)</a:t>
            </a:r>
          </a:p>
          <a:p>
            <a:pPr marL="0" indent="0">
              <a:buNone/>
            </a:pPr>
            <a:r>
              <a:rPr lang="ru-RU" sz="9600" dirty="0" smtClean="0"/>
              <a:t>Чтоб не зябли наши крошки,</a:t>
            </a:r>
          </a:p>
          <a:p>
            <a:pPr marL="0" indent="0">
              <a:buNone/>
            </a:pPr>
            <a:r>
              <a:rPr lang="ru-RU" sz="9600" dirty="0" smtClean="0"/>
              <a:t>Мы похлопаем в ладошки.</a:t>
            </a:r>
          </a:p>
          <a:p>
            <a:pPr marL="0" indent="0">
              <a:buNone/>
            </a:pPr>
            <a:r>
              <a:rPr lang="ru-RU" sz="9600" dirty="0" smtClean="0"/>
              <a:t>Вот так хлопать мы умеем,</a:t>
            </a:r>
          </a:p>
          <a:p>
            <a:pPr marL="0" indent="0">
              <a:buNone/>
            </a:pPr>
            <a:r>
              <a:rPr lang="ru-RU" sz="9600" dirty="0" smtClean="0"/>
              <a:t>Вот так ручки мы согреем. </a:t>
            </a:r>
          </a:p>
          <a:p>
            <a:pPr marL="0" indent="0">
              <a:buNone/>
            </a:pPr>
            <a:r>
              <a:rPr lang="ru-RU" sz="9600" dirty="0" smtClean="0"/>
              <a:t>(Хлопать в ладоши)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1772816"/>
            <a:ext cx="4038600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Чтоб не зябли наши ножки,</a:t>
            </a:r>
          </a:p>
          <a:p>
            <a:pPr marL="0" indent="0">
              <a:buNone/>
            </a:pPr>
            <a:r>
              <a:rPr lang="ru-RU" sz="9600" dirty="0" smtClean="0"/>
              <a:t>Мы потопаем немножко.</a:t>
            </a:r>
          </a:p>
          <a:p>
            <a:pPr marL="0" indent="0">
              <a:buNone/>
            </a:pPr>
            <a:r>
              <a:rPr lang="ru-RU" sz="9600" dirty="0" smtClean="0"/>
              <a:t>Вот так топать мы умеем,</a:t>
            </a:r>
          </a:p>
          <a:p>
            <a:pPr marL="0" indent="0">
              <a:buNone/>
            </a:pPr>
            <a:r>
              <a:rPr lang="ru-RU" sz="9600" dirty="0" smtClean="0"/>
              <a:t>Вот так ножки мы согреем. (Топать ногами)</a:t>
            </a:r>
          </a:p>
          <a:p>
            <a:pPr marL="0" indent="0">
              <a:buNone/>
            </a:pPr>
            <a:r>
              <a:rPr lang="ru-RU" sz="9600" dirty="0" smtClean="0"/>
              <a:t>Нам мороз теперь не страшен.</a:t>
            </a:r>
          </a:p>
          <a:p>
            <a:pPr marL="0" indent="0">
              <a:buNone/>
            </a:pPr>
            <a:r>
              <a:rPr lang="ru-RU" sz="9600" dirty="0" smtClean="0"/>
              <a:t>Все мы весело попляшем.</a:t>
            </a:r>
          </a:p>
          <a:p>
            <a:pPr marL="0" indent="0">
              <a:buNone/>
            </a:pPr>
            <a:r>
              <a:rPr lang="ru-RU" sz="9600" dirty="0" smtClean="0"/>
              <a:t>Вот как мы плясать умеем,</a:t>
            </a:r>
          </a:p>
          <a:p>
            <a:pPr marL="0" indent="0">
              <a:buNone/>
            </a:pPr>
            <a:r>
              <a:rPr lang="ru-RU" sz="9600" dirty="0" smtClean="0"/>
              <a:t>Вот как ножки мы согреем. (Кружатся).</a:t>
            </a:r>
            <a:r>
              <a:rPr lang="ru-RU" sz="2800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u="sng" dirty="0" smtClean="0"/>
              <a:t>Ведущий:</a:t>
            </a:r>
            <a:r>
              <a:rPr lang="ru-RU" sz="2600" dirty="0" smtClean="0"/>
              <a:t> Зайчик, ты согрелся? </a:t>
            </a:r>
          </a:p>
          <a:p>
            <a:pPr marL="0" indent="0">
              <a:buNone/>
            </a:pPr>
            <a:r>
              <a:rPr lang="ru-RU" sz="2600" u="sng" dirty="0" smtClean="0"/>
              <a:t>Зайчик</a:t>
            </a:r>
            <a:r>
              <a:rPr lang="ru-RU" sz="2600" dirty="0" smtClean="0"/>
              <a:t>: Да! Спасибо! А у меня для вас тоже игра есть!</a:t>
            </a:r>
          </a:p>
          <a:p>
            <a:pPr marL="0" indent="0">
              <a:buNone/>
            </a:pPr>
            <a:r>
              <a:rPr lang="ru-RU" sz="2600" u="sng" dirty="0" smtClean="0"/>
              <a:t>Ведущий</a:t>
            </a:r>
            <a:r>
              <a:rPr lang="ru-RU" sz="2600" dirty="0" smtClean="0"/>
              <a:t>: Мы хотим поиграть в твою игру, правда, ребята?</a:t>
            </a:r>
          </a:p>
          <a:p>
            <a:pPr marL="0" indent="0">
              <a:buNone/>
            </a:pPr>
            <a:r>
              <a:rPr lang="ru-RU" sz="2600" u="sng" dirty="0" smtClean="0"/>
              <a:t>Зайчик</a:t>
            </a:r>
            <a:r>
              <a:rPr lang="ru-RU" sz="2600" dirty="0" smtClean="0"/>
              <a:t>: Смотрите сколько снежков в волшебном лесу! Давайте поиграем в игру «Собери снежки».</a:t>
            </a:r>
          </a:p>
          <a:p>
            <a:endParaRPr lang="ru-RU" dirty="0"/>
          </a:p>
        </p:txBody>
      </p:sp>
      <p:pic>
        <p:nvPicPr>
          <p:cNvPr id="5" name="Содержимое 4" descr="IMG_08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91618"/>
            <a:ext cx="4038600" cy="2692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914400"/>
            <a:ext cx="2966864" cy="57038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Georgia" pitchFamily="18" charset="0"/>
              </a:rPr>
              <a:t>Воспитатель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59005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Ребята, а давайте вместе поиграем с зайкой  и  повеселимся. </a:t>
            </a:r>
            <a:r>
              <a:rPr lang="ru-RU" sz="2400" i="1" dirty="0" smtClean="0"/>
              <a:t>Раздает детям музыкальные инструменты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i="1" dirty="0" smtClean="0"/>
              <a:t>. </a:t>
            </a:r>
          </a:p>
        </p:txBody>
      </p:sp>
      <p:pic>
        <p:nvPicPr>
          <p:cNvPr id="5" name="Содержимое 4" descr="Img_082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364931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2473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Дети играют на инструментах под 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музыку.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 Зайчик 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пляшет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IMG_0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Игра «Зайка серенький сидит»</a:t>
            </a:r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err="1" smtClean="0"/>
              <a:t>Ра-ра-ра</a:t>
            </a:r>
            <a:r>
              <a:rPr lang="ru-RU" sz="2800" dirty="0" smtClean="0"/>
              <a:t> - начинается игра.</a:t>
            </a:r>
          </a:p>
          <a:p>
            <a:pPr algn="ctr">
              <a:buNone/>
            </a:pPr>
            <a:r>
              <a:rPr lang="ru-RU" sz="2800" dirty="0" smtClean="0"/>
              <a:t>Зайчик серенький сидит (присаживается, руки </a:t>
            </a:r>
          </a:p>
          <a:p>
            <a:pPr algn="ctr">
              <a:buNone/>
            </a:pPr>
            <a:r>
              <a:rPr lang="ru-RU" sz="2800" dirty="0" smtClean="0"/>
              <a:t>складывает на груди, изображая лапки)</a:t>
            </a:r>
          </a:p>
          <a:p>
            <a:pPr algn="ctr">
              <a:buNone/>
            </a:pPr>
            <a:r>
              <a:rPr lang="ru-RU" sz="2800" dirty="0" smtClean="0"/>
              <a:t>И ушами шевелит (прикладывает ладони к голове)</a:t>
            </a:r>
          </a:p>
          <a:p>
            <a:pPr algn="ctr">
              <a:buNone/>
            </a:pPr>
            <a:r>
              <a:rPr lang="ru-RU" sz="2800" dirty="0" smtClean="0"/>
              <a:t>Вот так, вот так (двигает в разные стороны).</a:t>
            </a:r>
          </a:p>
          <a:p>
            <a:pPr algn="ctr">
              <a:buNone/>
            </a:pPr>
            <a:r>
              <a:rPr lang="ru-RU" sz="2800" dirty="0" smtClean="0"/>
              <a:t>Зайке холодно сидеть (потирает плечи),</a:t>
            </a:r>
          </a:p>
          <a:p>
            <a:pPr algn="ctr">
              <a:buNone/>
            </a:pPr>
            <a:r>
              <a:rPr lang="ru-RU" sz="2800" dirty="0" smtClean="0"/>
              <a:t>Надо лапочки погреть (показывает ладошки):</a:t>
            </a:r>
          </a:p>
          <a:p>
            <a:pPr algn="ctr">
              <a:buNone/>
            </a:pPr>
            <a:r>
              <a:rPr lang="ru-RU" sz="2800" dirty="0" smtClean="0"/>
              <a:t>Хлоп-хлоп, хлоп-хлоп (хлопает).</a:t>
            </a:r>
          </a:p>
          <a:p>
            <a:pPr algn="ctr">
              <a:buNone/>
            </a:pPr>
            <a:r>
              <a:rPr lang="ru-RU" sz="2800" dirty="0" smtClean="0"/>
              <a:t>Зайке холодно стоять (притопывает ногами),</a:t>
            </a:r>
          </a:p>
          <a:p>
            <a:pPr algn="ctr">
              <a:buNone/>
            </a:pPr>
            <a:r>
              <a:rPr lang="ru-RU" sz="2800" dirty="0" smtClean="0"/>
              <a:t>Надо зайке поскакать! Прыг-скок, прыг-скок </a:t>
            </a:r>
          </a:p>
          <a:p>
            <a:pPr algn="ctr">
              <a:buNone/>
            </a:pPr>
            <a:r>
              <a:rPr lang="ru-RU" sz="2800" dirty="0" smtClean="0"/>
              <a:t>(скачет, как зайчики).</a:t>
            </a:r>
          </a:p>
          <a:p>
            <a:pPr algn="ctr">
              <a:buNone/>
            </a:pPr>
            <a:r>
              <a:rPr lang="ru-RU" sz="2800" dirty="0" err="1" smtClean="0"/>
              <a:t>Ру-ру-ру</a:t>
            </a:r>
            <a:r>
              <a:rPr lang="ru-RU" sz="2800" dirty="0" smtClean="0"/>
              <a:t> – мы закончили игру.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378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Санкт-Петербургское государственное бюджетное стационарное учреждение социального обслуживания «Дом-интернат для детей с отклонениями в умственном развитии №1» Комитета по социальной политике </vt:lpstr>
      <vt:lpstr>Тема: «Зайчик в гостях у ребят»</vt:lpstr>
      <vt:lpstr>Слайд 3</vt:lpstr>
      <vt:lpstr>Ведущий: </vt:lpstr>
      <vt:lpstr>        Дети становятся в круг.  Проводится игровое упражнение  «На дворе мороз и ветер»</vt:lpstr>
      <vt:lpstr>Слайд 6</vt:lpstr>
      <vt:lpstr>Воспитатель: </vt:lpstr>
      <vt:lpstr>Дети играют на инструментах под музыку.  Зайчик пляшет</vt:lpstr>
      <vt:lpstr>Игра «Зайка серенький сидит»</vt:lpstr>
      <vt:lpstr>Зайчик: 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Санкт-Петербургское государственное бюджетное стационарное учреждение социального обслуживания «Дом-интернат для детей с отклонениями в умственном развитии №1» Комитета по социальной политике </dc:title>
  <dc:creator>Оксана Фоменко</dc:creator>
  <cp:lastModifiedBy>Оксана Фоменко</cp:lastModifiedBy>
  <cp:revision>21</cp:revision>
  <dcterms:created xsi:type="dcterms:W3CDTF">2012-10-24T13:50:07Z</dcterms:created>
  <dcterms:modified xsi:type="dcterms:W3CDTF">2012-10-26T17:02:12Z</dcterms:modified>
</cp:coreProperties>
</file>