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F5E28-5E23-4515-B750-5E07CE6BD4F0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1956D-E1D1-418D-981D-ACA00D5FB5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1956D-E1D1-418D-981D-ACA00D5FB55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059639-E434-4920-A57F-40C57F88646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4DDF55-B054-4CF0-B7B8-A4D77BF8DD5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642919"/>
            <a:ext cx="7643866" cy="207170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Земля – наш общий дом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214818"/>
            <a:ext cx="4857784" cy="142398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Трубинова</a:t>
            </a:r>
            <a:r>
              <a:rPr lang="ru-RU" dirty="0" smtClean="0"/>
              <a:t> Лариса </a:t>
            </a:r>
            <a:r>
              <a:rPr lang="ru-RU" dirty="0"/>
              <a:t>Г</a:t>
            </a:r>
            <a:r>
              <a:rPr lang="ru-RU" dirty="0" smtClean="0"/>
              <a:t>еннадьевна , </a:t>
            </a:r>
          </a:p>
          <a:p>
            <a:r>
              <a:rPr lang="ru-RU" dirty="0" smtClean="0"/>
              <a:t>учитель начальных классов,                                    МАОУ СОШ № 25 г. Балаково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33\Рабочий стол\Земля - наш общий дом\planet-earth-wallpapers_10776_852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8001056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33\Рабочий стол\Земля - наш общий дом\658988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929618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33\Рабочий стол\Земля - наш общий дом\0_4e710_a23046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800105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33\Рабочий стол\Земля - наш общий дом\24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800105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33\Рабочий стол\Земля - наш общий дом\f0709c7f7b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800105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33\Рабочий стол\Земля - наш общий дом\kitaj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6213"/>
            <a:ext cx="8001056" cy="650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5357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5016"/>
            <a:ext cx="7498080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33\Рабочий стол\Земля - наш общий дом\elephant_photo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3116"/>
            <a:ext cx="2571768" cy="2000264"/>
          </a:xfrm>
          <a:prstGeom prst="rect">
            <a:avLst/>
          </a:prstGeom>
          <a:noFill/>
        </p:spPr>
      </p:pic>
      <p:pic>
        <p:nvPicPr>
          <p:cNvPr id="7171" name="Picture 3" descr="C:\Documents and Settings\33\Рабочий стол\Земля - наш общий дом\1191750326_belki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14290"/>
            <a:ext cx="2571768" cy="1928826"/>
          </a:xfrm>
          <a:prstGeom prst="rect">
            <a:avLst/>
          </a:prstGeom>
          <a:noFill/>
        </p:spPr>
      </p:pic>
      <p:pic>
        <p:nvPicPr>
          <p:cNvPr id="7172" name="Picture 4" descr="C:\Documents and Settings\33\Рабочий стол\Земля - наш общий дом\perroquet_rouge_et_bl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688" y="2143116"/>
            <a:ext cx="2578262" cy="2000264"/>
          </a:xfrm>
          <a:prstGeom prst="rect">
            <a:avLst/>
          </a:prstGeom>
          <a:noFill/>
        </p:spPr>
      </p:pic>
      <p:pic>
        <p:nvPicPr>
          <p:cNvPr id="7173" name="Picture 5" descr="C:\Documents and Settings\33\Рабочий стол\Земля - наш общий дом\dc27d1e4cec721e20582bb92c2ef85c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214290"/>
            <a:ext cx="2816699" cy="1928826"/>
          </a:xfrm>
          <a:prstGeom prst="rect">
            <a:avLst/>
          </a:prstGeom>
          <a:noFill/>
        </p:spPr>
      </p:pic>
      <p:pic>
        <p:nvPicPr>
          <p:cNvPr id="7174" name="Picture 6" descr="C:\Documents and Settings\33\Рабочий стол\Земля - наш общий дом\0_8d4e7_637392a6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14290"/>
            <a:ext cx="2571768" cy="1928826"/>
          </a:xfrm>
          <a:prstGeom prst="rect">
            <a:avLst/>
          </a:prstGeom>
          <a:noFill/>
        </p:spPr>
      </p:pic>
      <p:pic>
        <p:nvPicPr>
          <p:cNvPr id="7175" name="Picture 7" descr="C:\Documents and Settings\33\Рабочий стол\Земля - наш общий дом\1349675929_octopus-vulgari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099" y="2143116"/>
            <a:ext cx="2804133" cy="2000264"/>
          </a:xfrm>
          <a:prstGeom prst="rect">
            <a:avLst/>
          </a:prstGeom>
          <a:noFill/>
        </p:spPr>
      </p:pic>
      <p:pic>
        <p:nvPicPr>
          <p:cNvPr id="7176" name="Picture 8" descr="C:\Documents and Settings\33\Рабочий стол\Земля - наш общий дом\нимф111 копи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4143380"/>
            <a:ext cx="2786082" cy="2089562"/>
          </a:xfrm>
          <a:prstGeom prst="rect">
            <a:avLst/>
          </a:prstGeom>
          <a:noFill/>
        </p:spPr>
      </p:pic>
      <p:pic>
        <p:nvPicPr>
          <p:cNvPr id="7177" name="Picture 9" descr="C:\Documents and Settings\33\Рабочий стол\Земля - наш общий дом\autunn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143380"/>
            <a:ext cx="2547955" cy="2071702"/>
          </a:xfrm>
          <a:prstGeom prst="rect">
            <a:avLst/>
          </a:prstGeom>
          <a:noFill/>
        </p:spPr>
      </p:pic>
      <p:pic>
        <p:nvPicPr>
          <p:cNvPr id="7178" name="Picture 10" descr="C:\Documents and Settings\33\Рабочий стол\Земля - наш общий дом\0a1ef66d036752499be856a7b08bdcb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4143380"/>
            <a:ext cx="257176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5016"/>
            <a:ext cx="7498080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33\Рабочий стол\Земля - наш общий дом\67172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292895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30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Земля – наш общий дом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– наш общий дом</dc:title>
  <dc:creator>1</dc:creator>
  <cp:lastModifiedBy>1</cp:lastModifiedBy>
  <cp:revision>11</cp:revision>
  <dcterms:created xsi:type="dcterms:W3CDTF">2014-08-30T17:25:25Z</dcterms:created>
  <dcterms:modified xsi:type="dcterms:W3CDTF">2014-08-30T19:12:32Z</dcterms:modified>
</cp:coreProperties>
</file>